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7" r:id="rId2"/>
    <p:sldId id="635" r:id="rId3"/>
    <p:sldId id="633" r:id="rId4"/>
    <p:sldId id="659" r:id="rId5"/>
    <p:sldId id="636" r:id="rId6"/>
    <p:sldId id="658" r:id="rId7"/>
    <p:sldId id="657" r:id="rId8"/>
    <p:sldId id="656" r:id="rId9"/>
    <p:sldId id="655" r:id="rId10"/>
    <p:sldId id="653" r:id="rId11"/>
    <p:sldId id="634" r:id="rId12"/>
    <p:sldId id="668" r:id="rId13"/>
    <p:sldId id="667" r:id="rId14"/>
    <p:sldId id="665" r:id="rId15"/>
    <p:sldId id="666" r:id="rId16"/>
    <p:sldId id="664" r:id="rId17"/>
    <p:sldId id="663" r:id="rId18"/>
    <p:sldId id="662" r:id="rId19"/>
    <p:sldId id="661" r:id="rId20"/>
    <p:sldId id="660" r:id="rId21"/>
    <p:sldId id="637" r:id="rId22"/>
    <p:sldId id="676" r:id="rId23"/>
    <p:sldId id="675" r:id="rId24"/>
    <p:sldId id="674" r:id="rId25"/>
    <p:sldId id="673" r:id="rId26"/>
    <p:sldId id="672" r:id="rId27"/>
    <p:sldId id="671" r:id="rId28"/>
    <p:sldId id="670" r:id="rId29"/>
    <p:sldId id="669" r:id="rId30"/>
    <p:sldId id="645" r:id="rId31"/>
    <p:sldId id="682" r:id="rId32"/>
    <p:sldId id="681" r:id="rId33"/>
    <p:sldId id="680" r:id="rId34"/>
    <p:sldId id="679" r:id="rId35"/>
    <p:sldId id="678" r:id="rId36"/>
    <p:sldId id="677" r:id="rId37"/>
    <p:sldId id="644" r:id="rId38"/>
    <p:sldId id="689" r:id="rId39"/>
    <p:sldId id="688" r:id="rId40"/>
    <p:sldId id="687" r:id="rId41"/>
    <p:sldId id="686" r:id="rId42"/>
    <p:sldId id="685" r:id="rId43"/>
    <p:sldId id="639" r:id="rId44"/>
    <p:sldId id="749" r:id="rId45"/>
    <p:sldId id="748" r:id="rId46"/>
    <p:sldId id="747" r:id="rId47"/>
    <p:sldId id="746" r:id="rId48"/>
    <p:sldId id="745" r:id="rId49"/>
    <p:sldId id="744" r:id="rId50"/>
    <p:sldId id="743" r:id="rId51"/>
    <p:sldId id="742" r:id="rId52"/>
    <p:sldId id="741" r:id="rId53"/>
    <p:sldId id="740" r:id="rId54"/>
    <p:sldId id="654" r:id="rId55"/>
    <p:sldId id="739" r:id="rId56"/>
    <p:sldId id="738" r:id="rId57"/>
    <p:sldId id="737" r:id="rId58"/>
    <p:sldId id="736" r:id="rId59"/>
    <p:sldId id="735" r:id="rId60"/>
    <p:sldId id="734" r:id="rId61"/>
    <p:sldId id="733" r:id="rId62"/>
    <p:sldId id="732" r:id="rId63"/>
    <p:sldId id="731" r:id="rId64"/>
    <p:sldId id="729" r:id="rId65"/>
    <p:sldId id="730" r:id="rId66"/>
    <p:sldId id="728" r:id="rId67"/>
    <p:sldId id="638" r:id="rId68"/>
    <p:sldId id="727" r:id="rId69"/>
    <p:sldId id="726" r:id="rId70"/>
    <p:sldId id="725" r:id="rId71"/>
    <p:sldId id="724" r:id="rId72"/>
    <p:sldId id="723" r:id="rId73"/>
    <p:sldId id="722" r:id="rId74"/>
    <p:sldId id="721" r:id="rId75"/>
    <p:sldId id="720" r:id="rId76"/>
    <p:sldId id="719" r:id="rId77"/>
    <p:sldId id="718" r:id="rId78"/>
    <p:sldId id="717" r:id="rId79"/>
    <p:sldId id="716" r:id="rId80"/>
    <p:sldId id="640" r:id="rId81"/>
    <p:sldId id="708" r:id="rId82"/>
    <p:sldId id="707" r:id="rId83"/>
    <p:sldId id="715" r:id="rId84"/>
    <p:sldId id="706" r:id="rId85"/>
    <p:sldId id="705" r:id="rId86"/>
    <p:sldId id="704" r:id="rId87"/>
    <p:sldId id="703" r:id="rId88"/>
    <p:sldId id="713" r:id="rId89"/>
    <p:sldId id="712" r:id="rId90"/>
    <p:sldId id="711" r:id="rId91"/>
    <p:sldId id="714" r:id="rId92"/>
    <p:sldId id="710" r:id="rId93"/>
    <p:sldId id="709" r:id="rId94"/>
    <p:sldId id="641" r:id="rId95"/>
    <p:sldId id="702" r:id="rId96"/>
    <p:sldId id="701" r:id="rId97"/>
    <p:sldId id="700" r:id="rId98"/>
    <p:sldId id="691" r:id="rId99"/>
    <p:sldId id="699" r:id="rId100"/>
    <p:sldId id="698" r:id="rId101"/>
    <p:sldId id="697" r:id="rId102"/>
    <p:sldId id="696" r:id="rId103"/>
    <p:sldId id="695" r:id="rId104"/>
    <p:sldId id="694" r:id="rId105"/>
    <p:sldId id="693" r:id="rId106"/>
    <p:sldId id="692" r:id="rId107"/>
    <p:sldId id="646" r:id="rId108"/>
    <p:sldId id="647" r:id="rId109"/>
    <p:sldId id="649" r:id="rId110"/>
    <p:sldId id="750" r:id="rId111"/>
    <p:sldId id="648" r:id="rId112"/>
    <p:sldId id="755" r:id="rId113"/>
    <p:sldId id="754" r:id="rId114"/>
    <p:sldId id="753" r:id="rId115"/>
    <p:sldId id="752" r:id="rId116"/>
    <p:sldId id="751" r:id="rId117"/>
    <p:sldId id="650" r:id="rId118"/>
    <p:sldId id="761" r:id="rId119"/>
    <p:sldId id="760" r:id="rId120"/>
    <p:sldId id="759" r:id="rId121"/>
    <p:sldId id="758" r:id="rId122"/>
    <p:sldId id="757" r:id="rId123"/>
    <p:sldId id="756" r:id="rId124"/>
    <p:sldId id="683" r:id="rId125"/>
    <p:sldId id="767" r:id="rId126"/>
    <p:sldId id="766" r:id="rId127"/>
    <p:sldId id="765" r:id="rId128"/>
    <p:sldId id="764" r:id="rId129"/>
    <p:sldId id="763" r:id="rId130"/>
    <p:sldId id="762" r:id="rId131"/>
    <p:sldId id="684" r:id="rId13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E0FD2-ACC7-4F1B-9B8E-065E8195E1EB}" v="3067" dt="2021-03-24T11:27:5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D4DE0FD2-ACC7-4F1B-9B8E-065E8195E1EB}"/>
    <pc:docChg chg="undo custSel addSld delSld modSld sldOrd">
      <pc:chgData name="Evgenia Korneva" userId="e62070071816427d" providerId="LiveId" clId="{D4DE0FD2-ACC7-4F1B-9B8E-065E8195E1EB}" dt="2021-03-24T11:27:57.289" v="5463" actId="47"/>
      <pc:docMkLst>
        <pc:docMk/>
      </pc:docMkLst>
      <pc:sldChg chg="modSp mod">
        <pc:chgData name="Evgenia Korneva" userId="e62070071816427d" providerId="LiveId" clId="{D4DE0FD2-ACC7-4F1B-9B8E-065E8195E1EB}" dt="2021-03-23T22:41:41.458" v="2149" actId="20577"/>
        <pc:sldMkLst>
          <pc:docMk/>
          <pc:sldMk cId="3703069783" sldId="633"/>
        </pc:sldMkLst>
        <pc:spChg chg="mod">
          <ac:chgData name="Evgenia Korneva" userId="e62070071816427d" providerId="LiveId" clId="{D4DE0FD2-ACC7-4F1B-9B8E-065E8195E1EB}" dt="2021-03-23T22:41:41.458" v="2149" actId="20577"/>
          <ac:spMkLst>
            <pc:docMk/>
            <pc:sldMk cId="3703069783" sldId="633"/>
            <ac:spMk id="3" creationId="{085CD1FF-BF1D-48E7-8CDA-BB7865D1875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254278876" sldId="634"/>
        </pc:sldMkLst>
      </pc:sldChg>
      <pc:sldChg chg="addSp delSp modSp new mod">
        <pc:chgData name="Evgenia Korneva" userId="e62070071816427d" providerId="LiveId" clId="{D4DE0FD2-ACC7-4F1B-9B8E-065E8195E1EB}" dt="2021-03-23T13:59:15.244" v="130" actId="20577"/>
        <pc:sldMkLst>
          <pc:docMk/>
          <pc:sldMk cId="2851407429" sldId="634"/>
        </pc:sldMkLst>
        <pc:spChg chg="del">
          <ac:chgData name="Evgenia Korneva" userId="e62070071816427d" providerId="LiveId" clId="{D4DE0FD2-ACC7-4F1B-9B8E-065E8195E1EB}" dt="2021-03-23T13:58:59.694" v="98"/>
          <ac:spMkLst>
            <pc:docMk/>
            <pc:sldMk cId="2851407429" sldId="634"/>
            <ac:spMk id="2" creationId="{BB93A905-A026-420F-BC67-C4E6AC99A143}"/>
          </ac:spMkLst>
        </pc:spChg>
        <pc:spChg chg="del">
          <ac:chgData name="Evgenia Korneva" userId="e62070071816427d" providerId="LiveId" clId="{D4DE0FD2-ACC7-4F1B-9B8E-065E8195E1EB}" dt="2021-03-23T13:58:59.694" v="98"/>
          <ac:spMkLst>
            <pc:docMk/>
            <pc:sldMk cId="2851407429" sldId="634"/>
            <ac:spMk id="3" creationId="{89952893-60FC-4455-A592-132A1F5FEA42}"/>
          </ac:spMkLst>
        </pc:spChg>
        <pc:spChg chg="mod">
          <ac:chgData name="Evgenia Korneva" userId="e62070071816427d" providerId="LiveId" clId="{D4DE0FD2-ACC7-4F1B-9B8E-065E8195E1EB}" dt="2021-03-23T13:59:04.902" v="99"/>
          <ac:spMkLst>
            <pc:docMk/>
            <pc:sldMk cId="2851407429" sldId="634"/>
            <ac:spMk id="4" creationId="{2F09417C-98FE-4D04-AE15-649B2AC32BE4}"/>
          </ac:spMkLst>
        </pc:spChg>
        <pc:spChg chg="mod">
          <ac:chgData name="Evgenia Korneva" userId="e62070071816427d" providerId="LiveId" clId="{D4DE0FD2-ACC7-4F1B-9B8E-065E8195E1EB}" dt="2021-03-23T13:59:04.902" v="99"/>
          <ac:spMkLst>
            <pc:docMk/>
            <pc:sldMk cId="2851407429" sldId="634"/>
            <ac:spMk id="5" creationId="{71D4BB52-C9F6-48C2-98D2-95728C1D6A64}"/>
          </ac:spMkLst>
        </pc:spChg>
        <pc:spChg chg="add del mod">
          <ac:chgData name="Evgenia Korneva" userId="e62070071816427d" providerId="LiveId" clId="{D4DE0FD2-ACC7-4F1B-9B8E-065E8195E1EB}" dt="2021-03-23T13:59:04.902" v="99"/>
          <ac:spMkLst>
            <pc:docMk/>
            <pc:sldMk cId="2851407429" sldId="634"/>
            <ac:spMk id="6" creationId="{B45B60AA-8933-4B5B-BF90-853C681F54CB}"/>
          </ac:spMkLst>
        </pc:spChg>
        <pc:spChg chg="add del mod">
          <ac:chgData name="Evgenia Korneva" userId="e62070071816427d" providerId="LiveId" clId="{D4DE0FD2-ACC7-4F1B-9B8E-065E8195E1EB}" dt="2021-03-23T13:59:04.902" v="99"/>
          <ac:spMkLst>
            <pc:docMk/>
            <pc:sldMk cId="2851407429" sldId="634"/>
            <ac:spMk id="7" creationId="{AF9A5CA5-1B71-4B5F-893C-89465FFD6C30}"/>
          </ac:spMkLst>
        </pc:spChg>
        <pc:spChg chg="add mod">
          <ac:chgData name="Evgenia Korneva" userId="e62070071816427d" providerId="LiveId" clId="{D4DE0FD2-ACC7-4F1B-9B8E-065E8195E1EB}" dt="2021-03-23T13:59:08.538" v="113" actId="20577"/>
          <ac:spMkLst>
            <pc:docMk/>
            <pc:sldMk cId="2851407429" sldId="634"/>
            <ac:spMk id="8" creationId="{59A80B11-AB1D-457E-A072-DF03C5B8E70C}"/>
          </ac:spMkLst>
        </pc:spChg>
        <pc:spChg chg="add mod">
          <ac:chgData name="Evgenia Korneva" userId="e62070071816427d" providerId="LiveId" clId="{D4DE0FD2-ACC7-4F1B-9B8E-065E8195E1EB}" dt="2021-03-23T13:59:15.244" v="130" actId="20577"/>
          <ac:spMkLst>
            <pc:docMk/>
            <pc:sldMk cId="2851407429" sldId="634"/>
            <ac:spMk id="9" creationId="{76DE6A5D-1937-4DA5-A0AA-FEA34D754CF1}"/>
          </ac:spMkLst>
        </pc:spChg>
      </pc:sldChg>
      <pc:sldChg chg="modSp new mod ord">
        <pc:chgData name="Evgenia Korneva" userId="e62070071816427d" providerId="LiveId" clId="{D4DE0FD2-ACC7-4F1B-9B8E-065E8195E1EB}" dt="2021-03-23T14:00:23.078" v="270"/>
        <pc:sldMkLst>
          <pc:docMk/>
          <pc:sldMk cId="4120010185" sldId="635"/>
        </pc:sldMkLst>
        <pc:spChg chg="mod">
          <ac:chgData name="Evgenia Korneva" userId="e62070071816427d" providerId="LiveId" clId="{D4DE0FD2-ACC7-4F1B-9B8E-065E8195E1EB}" dt="2021-03-23T13:59:22.805" v="141" actId="20577"/>
          <ac:spMkLst>
            <pc:docMk/>
            <pc:sldMk cId="4120010185" sldId="635"/>
            <ac:spMk id="2" creationId="{B57469CA-0C88-4C16-8D10-CC090D8534C2}"/>
          </ac:spMkLst>
        </pc:spChg>
        <pc:spChg chg="mod">
          <ac:chgData name="Evgenia Korneva" userId="e62070071816427d" providerId="LiveId" clId="{D4DE0FD2-ACC7-4F1B-9B8E-065E8195E1EB}" dt="2021-03-23T14:00:15.366" v="268" actId="20577"/>
          <ac:spMkLst>
            <pc:docMk/>
            <pc:sldMk cId="4120010185" sldId="635"/>
            <ac:spMk id="3" creationId="{AD4CAE6D-9DFA-4F78-AE5A-8996E86C57AB}"/>
          </ac:spMkLst>
        </pc:spChg>
      </pc:sldChg>
      <pc:sldChg chg="modSp new mod">
        <pc:chgData name="Evgenia Korneva" userId="e62070071816427d" providerId="LiveId" clId="{D4DE0FD2-ACC7-4F1B-9B8E-065E8195E1EB}" dt="2021-03-23T14:05:59.520" v="700" actId="27636"/>
        <pc:sldMkLst>
          <pc:docMk/>
          <pc:sldMk cId="2309801824" sldId="636"/>
        </pc:sldMkLst>
        <pc:spChg chg="mod">
          <ac:chgData name="Evgenia Korneva" userId="e62070071816427d" providerId="LiveId" clId="{D4DE0FD2-ACC7-4F1B-9B8E-065E8195E1EB}" dt="2021-03-23T14:00:30.860" v="295" actId="20577"/>
          <ac:spMkLst>
            <pc:docMk/>
            <pc:sldMk cId="2309801824" sldId="636"/>
            <ac:spMk id="2" creationId="{F7BBFBC5-F5AF-4E9F-B611-481352323F5F}"/>
          </ac:spMkLst>
        </pc:spChg>
        <pc:spChg chg="mod">
          <ac:chgData name="Evgenia Korneva" userId="e62070071816427d" providerId="LiveId" clId="{D4DE0FD2-ACC7-4F1B-9B8E-065E8195E1EB}" dt="2021-03-23T14:05:59.520" v="700" actId="27636"/>
          <ac:spMkLst>
            <pc:docMk/>
            <pc:sldMk cId="2309801824" sldId="636"/>
            <ac:spMk id="3" creationId="{20740ABD-A9CC-47BB-84CF-D81B1B2A5447}"/>
          </ac:spMkLst>
        </pc:spChg>
      </pc:sldChg>
      <pc:sldChg chg="addSp delSp modSp new mod">
        <pc:chgData name="Evgenia Korneva" userId="e62070071816427d" providerId="LiveId" clId="{D4DE0FD2-ACC7-4F1B-9B8E-065E8195E1EB}" dt="2021-03-23T15:00:57.911" v="2009" actId="20577"/>
        <pc:sldMkLst>
          <pc:docMk/>
          <pc:sldMk cId="679417800" sldId="637"/>
        </pc:sldMkLst>
        <pc:spChg chg="del">
          <ac:chgData name="Evgenia Korneva" userId="e62070071816427d" providerId="LiveId" clId="{D4DE0FD2-ACC7-4F1B-9B8E-065E8195E1EB}" dt="2021-03-23T14:06:11.877" v="702"/>
          <ac:spMkLst>
            <pc:docMk/>
            <pc:sldMk cId="679417800" sldId="637"/>
            <ac:spMk id="2" creationId="{1F5593D9-4CE8-4B92-8627-AE87CA1F6B11}"/>
          </ac:spMkLst>
        </pc:spChg>
        <pc:spChg chg="del">
          <ac:chgData name="Evgenia Korneva" userId="e62070071816427d" providerId="LiveId" clId="{D4DE0FD2-ACC7-4F1B-9B8E-065E8195E1EB}" dt="2021-03-23T14:06:11.877" v="702"/>
          <ac:spMkLst>
            <pc:docMk/>
            <pc:sldMk cId="679417800" sldId="637"/>
            <ac:spMk id="3" creationId="{2F2BCB89-E23E-418F-B9CC-57623423B5DC}"/>
          </ac:spMkLst>
        </pc:spChg>
        <pc:spChg chg="mod">
          <ac:chgData name="Evgenia Korneva" userId="e62070071816427d" providerId="LiveId" clId="{D4DE0FD2-ACC7-4F1B-9B8E-065E8195E1EB}" dt="2021-03-23T14:06:11.877" v="702"/>
          <ac:spMkLst>
            <pc:docMk/>
            <pc:sldMk cId="679417800" sldId="637"/>
            <ac:spMk id="4" creationId="{C8400DAD-1529-44FB-8EC5-0BBF45E20044}"/>
          </ac:spMkLst>
        </pc:spChg>
        <pc:spChg chg="mod">
          <ac:chgData name="Evgenia Korneva" userId="e62070071816427d" providerId="LiveId" clId="{D4DE0FD2-ACC7-4F1B-9B8E-065E8195E1EB}" dt="2021-03-23T14:06:11.877" v="702"/>
          <ac:spMkLst>
            <pc:docMk/>
            <pc:sldMk cId="679417800" sldId="637"/>
            <ac:spMk id="5" creationId="{BE4D85CF-B834-4E3C-B275-3C5CE113DA68}"/>
          </ac:spMkLst>
        </pc:spChg>
        <pc:spChg chg="add mod">
          <ac:chgData name="Evgenia Korneva" userId="e62070071816427d" providerId="LiveId" clId="{D4DE0FD2-ACC7-4F1B-9B8E-065E8195E1EB}" dt="2021-03-23T14:08:26.039" v="784" actId="20577"/>
          <ac:spMkLst>
            <pc:docMk/>
            <pc:sldMk cId="679417800" sldId="637"/>
            <ac:spMk id="6" creationId="{84ECC8B3-1EC2-4AC8-8273-D1AAD71495BD}"/>
          </ac:spMkLst>
        </pc:spChg>
        <pc:spChg chg="add mod">
          <ac:chgData name="Evgenia Korneva" userId="e62070071816427d" providerId="LiveId" clId="{D4DE0FD2-ACC7-4F1B-9B8E-065E8195E1EB}" dt="2021-03-23T15:00:57.911" v="2009" actId="20577"/>
          <ac:spMkLst>
            <pc:docMk/>
            <pc:sldMk cId="679417800" sldId="637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519912181" sldId="637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34385832" sldId="638"/>
        </pc:sldMkLst>
      </pc:sldChg>
      <pc:sldChg chg="modSp new mod">
        <pc:chgData name="Evgenia Korneva" userId="e62070071816427d" providerId="LiveId" clId="{D4DE0FD2-ACC7-4F1B-9B8E-065E8195E1EB}" dt="2021-03-24T11:26:42.740" v="5436" actId="20577"/>
        <pc:sldMkLst>
          <pc:docMk/>
          <pc:sldMk cId="2176526240" sldId="638"/>
        </pc:sldMkLst>
        <pc:spChg chg="mod">
          <ac:chgData name="Evgenia Korneva" userId="e62070071816427d" providerId="LiveId" clId="{D4DE0FD2-ACC7-4F1B-9B8E-065E8195E1EB}" dt="2021-03-23T14:09:42.009" v="864" actId="20577"/>
          <ac:spMkLst>
            <pc:docMk/>
            <pc:sldMk cId="2176526240" sldId="638"/>
            <ac:spMk id="2" creationId="{D5750DA1-62EB-44FC-B908-6E3B9D3654E9}"/>
          </ac:spMkLst>
        </pc:spChg>
        <pc:spChg chg="mod">
          <ac:chgData name="Evgenia Korneva" userId="e62070071816427d" providerId="LiveId" clId="{D4DE0FD2-ACC7-4F1B-9B8E-065E8195E1EB}" dt="2021-03-24T11:26:42.740" v="5436" actId="20577"/>
          <ac:spMkLst>
            <pc:docMk/>
            <pc:sldMk cId="2176526240" sldId="638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194969444" sldId="639"/>
        </pc:sldMkLst>
      </pc:sldChg>
      <pc:sldChg chg="modSp new mod ord">
        <pc:chgData name="Evgenia Korneva" userId="e62070071816427d" providerId="LiveId" clId="{D4DE0FD2-ACC7-4F1B-9B8E-065E8195E1EB}" dt="2021-03-24T11:26:23.624" v="5434" actId="20577"/>
        <pc:sldMkLst>
          <pc:docMk/>
          <pc:sldMk cId="3362548626" sldId="639"/>
        </pc:sldMkLst>
        <pc:spChg chg="mod">
          <ac:chgData name="Evgenia Korneva" userId="e62070071816427d" providerId="LiveId" clId="{D4DE0FD2-ACC7-4F1B-9B8E-065E8195E1EB}" dt="2021-03-23T14:29:23.215" v="1032" actId="20577"/>
          <ac:spMkLst>
            <pc:docMk/>
            <pc:sldMk cId="3362548626" sldId="639"/>
            <ac:spMk id="2" creationId="{B0178FB7-C344-428F-AD7C-DEEE1B13ACB8}"/>
          </ac:spMkLst>
        </pc:spChg>
        <pc:spChg chg="mod">
          <ac:chgData name="Evgenia Korneva" userId="e62070071816427d" providerId="LiveId" clId="{D4DE0FD2-ACC7-4F1B-9B8E-065E8195E1EB}" dt="2021-03-24T11:26:23.624" v="5434" actId="20577"/>
          <ac:spMkLst>
            <pc:docMk/>
            <pc:sldMk cId="3362548626" sldId="639"/>
            <ac:spMk id="3" creationId="{FD1BB474-476D-4182-828F-7025EB8971F8}"/>
          </ac:spMkLst>
        </pc:spChg>
      </pc:sldChg>
      <pc:sldChg chg="modSp new mod">
        <pc:chgData name="Evgenia Korneva" userId="e62070071816427d" providerId="LiveId" clId="{D4DE0FD2-ACC7-4F1B-9B8E-065E8195E1EB}" dt="2021-03-24T06:56:47.915" v="3959" actId="20577"/>
        <pc:sldMkLst>
          <pc:docMk/>
          <pc:sldMk cId="1041616799" sldId="640"/>
        </pc:sldMkLst>
        <pc:spChg chg="mod">
          <ac:chgData name="Evgenia Korneva" userId="e62070071816427d" providerId="LiveId" clId="{D4DE0FD2-ACC7-4F1B-9B8E-065E8195E1EB}" dt="2021-03-23T14:29:29.557" v="1046" actId="20577"/>
          <ac:spMkLst>
            <pc:docMk/>
            <pc:sldMk cId="1041616799" sldId="640"/>
            <ac:spMk id="2" creationId="{CE426A01-2394-49BB-99C5-B070F022C7AA}"/>
          </ac:spMkLst>
        </pc:spChg>
        <pc:spChg chg="mod">
          <ac:chgData name="Evgenia Korneva" userId="e62070071816427d" providerId="LiveId" clId="{D4DE0FD2-ACC7-4F1B-9B8E-065E8195E1EB}" dt="2021-03-24T06:56:47.915" v="3959" actId="20577"/>
          <ac:spMkLst>
            <pc:docMk/>
            <pc:sldMk cId="1041616799" sldId="640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088484446" sldId="640"/>
        </pc:sldMkLst>
      </pc:sldChg>
      <pc:sldChg chg="modSp new mod">
        <pc:chgData name="Evgenia Korneva" userId="e62070071816427d" providerId="LiveId" clId="{D4DE0FD2-ACC7-4F1B-9B8E-065E8195E1EB}" dt="2021-03-24T07:03:57.245" v="4281" actId="27636"/>
        <pc:sldMkLst>
          <pc:docMk/>
          <pc:sldMk cId="348280021" sldId="641"/>
        </pc:sldMkLst>
        <pc:spChg chg="mod">
          <ac:chgData name="Evgenia Korneva" userId="e62070071816427d" providerId="LiveId" clId="{D4DE0FD2-ACC7-4F1B-9B8E-065E8195E1EB}" dt="2021-03-23T14:29:38.355" v="1060" actId="20577"/>
          <ac:spMkLst>
            <pc:docMk/>
            <pc:sldMk cId="348280021" sldId="641"/>
            <ac:spMk id="2" creationId="{D40B4FB1-CC14-4299-8C53-444F0733402E}"/>
          </ac:spMkLst>
        </pc:spChg>
        <pc:spChg chg="mod">
          <ac:chgData name="Evgenia Korneva" userId="e62070071816427d" providerId="LiveId" clId="{D4DE0FD2-ACC7-4F1B-9B8E-065E8195E1EB}" dt="2021-03-24T07:03:57.245" v="4281" actId="27636"/>
          <ac:spMkLst>
            <pc:docMk/>
            <pc:sldMk cId="348280021" sldId="641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535213530" sldId="641"/>
        </pc:sldMkLst>
      </pc:sldChg>
      <pc:sldChg chg="add del">
        <pc:chgData name="Evgenia Korneva" userId="e62070071816427d" providerId="LiveId" clId="{D4DE0FD2-ACC7-4F1B-9B8E-065E8195E1EB}" dt="2021-03-23T15:01:22.222" v="2014" actId="47"/>
        <pc:sldMkLst>
          <pc:docMk/>
          <pc:sldMk cId="3902616634" sldId="642"/>
        </pc:sldMkLst>
      </pc:sldChg>
      <pc:sldChg chg="new del">
        <pc:chgData name="Evgenia Korneva" userId="e62070071816427d" providerId="LiveId" clId="{D4DE0FD2-ACC7-4F1B-9B8E-065E8195E1EB}" dt="2021-03-23T15:01:11.640" v="2013" actId="47"/>
        <pc:sldMkLst>
          <pc:docMk/>
          <pc:sldMk cId="1973093483" sldId="643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777743461" sldId="644"/>
        </pc:sldMkLst>
      </pc:sldChg>
      <pc:sldChg chg="modSp add mod">
        <pc:chgData name="Evgenia Korneva" userId="e62070071816427d" providerId="LiveId" clId="{D4DE0FD2-ACC7-4F1B-9B8E-065E8195E1EB}" dt="2021-03-24T06:34:59.310" v="3435" actId="20577"/>
        <pc:sldMkLst>
          <pc:docMk/>
          <pc:sldMk cId="2036125534" sldId="644"/>
        </pc:sldMkLst>
        <pc:spChg chg="mod">
          <ac:chgData name="Evgenia Korneva" userId="e62070071816427d" providerId="LiveId" clId="{D4DE0FD2-ACC7-4F1B-9B8E-065E8195E1EB}" dt="2021-03-24T06:34:59.310" v="3435" actId="20577"/>
          <ac:spMkLst>
            <pc:docMk/>
            <pc:sldMk cId="2036125534" sldId="644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211087711" sldId="645"/>
        </pc:sldMkLst>
      </pc:sldChg>
      <pc:sldChg chg="modSp add mod">
        <pc:chgData name="Evgenia Korneva" userId="e62070071816427d" providerId="LiveId" clId="{D4DE0FD2-ACC7-4F1B-9B8E-065E8195E1EB}" dt="2021-03-23T15:01:03.994" v="2012" actId="404"/>
        <pc:sldMkLst>
          <pc:docMk/>
          <pc:sldMk cId="3924132396" sldId="645"/>
        </pc:sldMkLst>
        <pc:spChg chg="mod">
          <ac:chgData name="Evgenia Korneva" userId="e62070071816427d" providerId="LiveId" clId="{D4DE0FD2-ACC7-4F1B-9B8E-065E8195E1EB}" dt="2021-03-23T15:01:03.994" v="2012" actId="404"/>
          <ac:spMkLst>
            <pc:docMk/>
            <pc:sldMk cId="3924132396" sldId="645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18251461" sldId="646"/>
        </pc:sldMkLst>
      </pc:sldChg>
      <pc:sldChg chg="addSp delSp modSp new mod ord">
        <pc:chgData name="Evgenia Korneva" userId="e62070071816427d" providerId="LiveId" clId="{D4DE0FD2-ACC7-4F1B-9B8E-065E8195E1EB}" dt="2021-03-24T06:29:53.355" v="3370"/>
        <pc:sldMkLst>
          <pc:docMk/>
          <pc:sldMk cId="4156458302" sldId="646"/>
        </pc:sldMkLst>
        <pc:spChg chg="del">
          <ac:chgData name="Evgenia Korneva" userId="e62070071816427d" providerId="LiveId" clId="{D4DE0FD2-ACC7-4F1B-9B8E-065E8195E1EB}" dt="2021-03-23T22:40:39.292" v="2124"/>
          <ac:spMkLst>
            <pc:docMk/>
            <pc:sldMk cId="4156458302" sldId="646"/>
            <ac:spMk id="2" creationId="{0BAB5EF8-5111-4460-BBB3-EBD885BC1912}"/>
          </ac:spMkLst>
        </pc:spChg>
        <pc:spChg chg="del">
          <ac:chgData name="Evgenia Korneva" userId="e62070071816427d" providerId="LiveId" clId="{D4DE0FD2-ACC7-4F1B-9B8E-065E8195E1EB}" dt="2021-03-23T22:40:39.292" v="2124"/>
          <ac:spMkLst>
            <pc:docMk/>
            <pc:sldMk cId="4156458302" sldId="646"/>
            <ac:spMk id="3" creationId="{25A25969-5E54-4E62-9D7E-FB718B013F8C}"/>
          </ac:spMkLst>
        </pc:spChg>
        <pc:spChg chg="mod">
          <ac:chgData name="Evgenia Korneva" userId="e62070071816427d" providerId="LiveId" clId="{D4DE0FD2-ACC7-4F1B-9B8E-065E8195E1EB}" dt="2021-03-23T22:40:48.564" v="2125"/>
          <ac:spMkLst>
            <pc:docMk/>
            <pc:sldMk cId="4156458302" sldId="646"/>
            <ac:spMk id="4" creationId="{447056B7-47CC-4D9B-BBD2-20BB1972248C}"/>
          </ac:spMkLst>
        </pc:spChg>
        <pc:spChg chg="mod">
          <ac:chgData name="Evgenia Korneva" userId="e62070071816427d" providerId="LiveId" clId="{D4DE0FD2-ACC7-4F1B-9B8E-065E8195E1EB}" dt="2021-03-23T22:40:48.564" v="2125"/>
          <ac:spMkLst>
            <pc:docMk/>
            <pc:sldMk cId="4156458302" sldId="646"/>
            <ac:spMk id="5" creationId="{AD588C1B-C32C-46E2-978B-EEE609F2D0DF}"/>
          </ac:spMkLst>
        </pc:spChg>
        <pc:spChg chg="add del mod">
          <ac:chgData name="Evgenia Korneva" userId="e62070071816427d" providerId="LiveId" clId="{D4DE0FD2-ACC7-4F1B-9B8E-065E8195E1EB}" dt="2021-03-23T22:40:48.564" v="2125"/>
          <ac:spMkLst>
            <pc:docMk/>
            <pc:sldMk cId="4156458302" sldId="646"/>
            <ac:spMk id="6" creationId="{1967B9F0-C0CA-4B35-8AA6-D185EAC8DD45}"/>
          </ac:spMkLst>
        </pc:spChg>
        <pc:spChg chg="add del mod">
          <ac:chgData name="Evgenia Korneva" userId="e62070071816427d" providerId="LiveId" clId="{D4DE0FD2-ACC7-4F1B-9B8E-065E8195E1EB}" dt="2021-03-23T22:40:48.564" v="2125"/>
          <ac:spMkLst>
            <pc:docMk/>
            <pc:sldMk cId="4156458302" sldId="646"/>
            <ac:spMk id="7" creationId="{6D3D8888-1845-45F7-BE20-ECC6B09AB8D6}"/>
          </ac:spMkLst>
        </pc:spChg>
        <pc:spChg chg="add mod">
          <ac:chgData name="Evgenia Korneva" userId="e62070071816427d" providerId="LiveId" clId="{D4DE0FD2-ACC7-4F1B-9B8E-065E8195E1EB}" dt="2021-03-23T22:42:07.491" v="2184" actId="20577"/>
          <ac:spMkLst>
            <pc:docMk/>
            <pc:sldMk cId="4156458302" sldId="646"/>
            <ac:spMk id="8" creationId="{6989A8D0-E4C6-42CA-BBF8-AA7AE45B3737}"/>
          </ac:spMkLst>
        </pc:spChg>
        <pc:spChg chg="add mod">
          <ac:chgData name="Evgenia Korneva" userId="e62070071816427d" providerId="LiveId" clId="{D4DE0FD2-ACC7-4F1B-9B8E-065E8195E1EB}" dt="2021-03-23T22:40:48.564" v="2125"/>
          <ac:spMkLst>
            <pc:docMk/>
            <pc:sldMk cId="4156458302" sldId="646"/>
            <ac:spMk id="9" creationId="{A9C0FC88-5EDE-4D0E-9581-FDC43DF18072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141623442" sldId="647"/>
        </pc:sldMkLst>
      </pc:sldChg>
      <pc:sldChg chg="modSp new mod">
        <pc:chgData name="Evgenia Korneva" userId="e62070071816427d" providerId="LiveId" clId="{D4DE0FD2-ACC7-4F1B-9B8E-065E8195E1EB}" dt="2021-03-23T22:42:26.392" v="2199" actId="20577"/>
        <pc:sldMkLst>
          <pc:docMk/>
          <pc:sldMk cId="4263299971" sldId="647"/>
        </pc:sldMkLst>
        <pc:spChg chg="mod">
          <ac:chgData name="Evgenia Korneva" userId="e62070071816427d" providerId="LiveId" clId="{D4DE0FD2-ACC7-4F1B-9B8E-065E8195E1EB}" dt="2021-03-23T22:42:26.392" v="2199" actId="20577"/>
          <ac:spMkLst>
            <pc:docMk/>
            <pc:sldMk cId="4263299971" sldId="647"/>
            <ac:spMk id="2" creationId="{9E243B8C-E7D1-4491-A398-C216D538686C}"/>
          </ac:spMkLst>
        </pc:spChg>
      </pc:sldChg>
      <pc:sldChg chg="addSp delSp modSp new mod">
        <pc:chgData name="Evgenia Korneva" userId="e62070071816427d" providerId="LiveId" clId="{D4DE0FD2-ACC7-4F1B-9B8E-065E8195E1EB}" dt="2021-03-24T07:06:09.171" v="4324" actId="20577"/>
        <pc:sldMkLst>
          <pc:docMk/>
          <pc:sldMk cId="2454749055" sldId="648"/>
        </pc:sldMkLst>
        <pc:spChg chg="del">
          <ac:chgData name="Evgenia Korneva" userId="e62070071816427d" providerId="LiveId" clId="{D4DE0FD2-ACC7-4F1B-9B8E-065E8195E1EB}" dt="2021-03-23T22:42:32.972" v="2201"/>
          <ac:spMkLst>
            <pc:docMk/>
            <pc:sldMk cId="2454749055" sldId="648"/>
            <ac:spMk id="2" creationId="{ED3D422E-4E5C-434B-8A72-DBFB37E3A4D5}"/>
          </ac:spMkLst>
        </pc:spChg>
        <pc:spChg chg="del">
          <ac:chgData name="Evgenia Korneva" userId="e62070071816427d" providerId="LiveId" clId="{D4DE0FD2-ACC7-4F1B-9B8E-065E8195E1EB}" dt="2021-03-23T22:42:32.972" v="2201"/>
          <ac:spMkLst>
            <pc:docMk/>
            <pc:sldMk cId="2454749055" sldId="648"/>
            <ac:spMk id="3" creationId="{491A126C-41F1-4CF4-B24B-B3ABFAA60006}"/>
          </ac:spMkLst>
        </pc:spChg>
        <pc:spChg chg="mod">
          <ac:chgData name="Evgenia Korneva" userId="e62070071816427d" providerId="LiveId" clId="{D4DE0FD2-ACC7-4F1B-9B8E-065E8195E1EB}" dt="2021-03-23T22:42:32.972" v="2201"/>
          <ac:spMkLst>
            <pc:docMk/>
            <pc:sldMk cId="2454749055" sldId="648"/>
            <ac:spMk id="4" creationId="{1708B675-48B7-477A-A800-73209A9E5EE1}"/>
          </ac:spMkLst>
        </pc:spChg>
        <pc:spChg chg="mod">
          <ac:chgData name="Evgenia Korneva" userId="e62070071816427d" providerId="LiveId" clId="{D4DE0FD2-ACC7-4F1B-9B8E-065E8195E1EB}" dt="2021-03-23T22:42:32.972" v="2201"/>
          <ac:spMkLst>
            <pc:docMk/>
            <pc:sldMk cId="2454749055" sldId="648"/>
            <ac:spMk id="5" creationId="{620F1C23-8A69-4282-B3AC-9612A7F74CE2}"/>
          </ac:spMkLst>
        </pc:spChg>
        <pc:spChg chg="add mod">
          <ac:chgData name="Evgenia Korneva" userId="e62070071816427d" providerId="LiveId" clId="{D4DE0FD2-ACC7-4F1B-9B8E-065E8195E1EB}" dt="2021-03-23T22:42:54.172" v="2206" actId="20577"/>
          <ac:spMkLst>
            <pc:docMk/>
            <pc:sldMk cId="2454749055" sldId="648"/>
            <ac:spMk id="6" creationId="{0225F0E8-EB2E-4CA6-B47D-9304AB376762}"/>
          </ac:spMkLst>
        </pc:spChg>
        <pc:spChg chg="add mod">
          <ac:chgData name="Evgenia Korneva" userId="e62070071816427d" providerId="LiveId" clId="{D4DE0FD2-ACC7-4F1B-9B8E-065E8195E1EB}" dt="2021-03-24T07:06:09.171" v="4324" actId="20577"/>
          <ac:spMkLst>
            <pc:docMk/>
            <pc:sldMk cId="2454749055" sldId="648"/>
            <ac:spMk id="7" creationId="{29D44D96-C0CF-42E0-AA4E-1A4A5CFE0FBB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803876576" sldId="648"/>
        </pc:sldMkLst>
      </pc:sldChg>
      <pc:sldChg chg="addSp delSp modSp new mod">
        <pc:chgData name="Evgenia Korneva" userId="e62070071816427d" providerId="LiveId" clId="{D4DE0FD2-ACC7-4F1B-9B8E-065E8195E1EB}" dt="2021-03-23T22:48:41.597" v="2353" actId="403"/>
        <pc:sldMkLst>
          <pc:docMk/>
          <pc:sldMk cId="151244470" sldId="649"/>
        </pc:sldMkLst>
        <pc:spChg chg="del">
          <ac:chgData name="Evgenia Korneva" userId="e62070071816427d" providerId="LiveId" clId="{D4DE0FD2-ACC7-4F1B-9B8E-065E8195E1EB}" dt="2021-03-23T22:43:59.561" v="2208"/>
          <ac:spMkLst>
            <pc:docMk/>
            <pc:sldMk cId="151244470" sldId="649"/>
            <ac:spMk id="2" creationId="{4E6F72D2-0DC2-4C26-9C2B-BE72762C2F1B}"/>
          </ac:spMkLst>
        </pc:spChg>
        <pc:spChg chg="del">
          <ac:chgData name="Evgenia Korneva" userId="e62070071816427d" providerId="LiveId" clId="{D4DE0FD2-ACC7-4F1B-9B8E-065E8195E1EB}" dt="2021-03-23T22:43:59.561" v="2208"/>
          <ac:spMkLst>
            <pc:docMk/>
            <pc:sldMk cId="151244470" sldId="649"/>
            <ac:spMk id="3" creationId="{4990B3E2-1E20-4057-B732-8B0B0299FFEF}"/>
          </ac:spMkLst>
        </pc:spChg>
        <pc:spChg chg="mod">
          <ac:chgData name="Evgenia Korneva" userId="e62070071816427d" providerId="LiveId" clId="{D4DE0FD2-ACC7-4F1B-9B8E-065E8195E1EB}" dt="2021-03-23T22:43:59.561" v="2208"/>
          <ac:spMkLst>
            <pc:docMk/>
            <pc:sldMk cId="151244470" sldId="649"/>
            <ac:spMk id="4" creationId="{FD7778B8-E2C4-44E7-9970-C8E7B844F97C}"/>
          </ac:spMkLst>
        </pc:spChg>
        <pc:spChg chg="mod">
          <ac:chgData name="Evgenia Korneva" userId="e62070071816427d" providerId="LiveId" clId="{D4DE0FD2-ACC7-4F1B-9B8E-065E8195E1EB}" dt="2021-03-23T22:43:59.561" v="2208"/>
          <ac:spMkLst>
            <pc:docMk/>
            <pc:sldMk cId="151244470" sldId="649"/>
            <ac:spMk id="5" creationId="{6C9387A9-5722-433D-B316-6C6C322EB416}"/>
          </ac:spMkLst>
        </pc:spChg>
        <pc:spChg chg="add mod">
          <ac:chgData name="Evgenia Korneva" userId="e62070071816427d" providerId="LiveId" clId="{D4DE0FD2-ACC7-4F1B-9B8E-065E8195E1EB}" dt="2021-03-23T22:44:38.242" v="2230" actId="20577"/>
          <ac:spMkLst>
            <pc:docMk/>
            <pc:sldMk cId="151244470" sldId="649"/>
            <ac:spMk id="6" creationId="{CE579DC9-21C1-48A9-8D1F-5EC97F5DBB14}"/>
          </ac:spMkLst>
        </pc:spChg>
        <pc:spChg chg="add del mod">
          <ac:chgData name="Evgenia Korneva" userId="e62070071816427d" providerId="LiveId" clId="{D4DE0FD2-ACC7-4F1B-9B8E-065E8195E1EB}" dt="2021-03-23T22:44:01.616" v="2209"/>
          <ac:spMkLst>
            <pc:docMk/>
            <pc:sldMk cId="151244470" sldId="649"/>
            <ac:spMk id="7" creationId="{6FBD7015-2F58-4A74-9DC6-0F129D339F6E}"/>
          </ac:spMkLst>
        </pc:spChg>
        <pc:spChg chg="add mod">
          <ac:chgData name="Evgenia Korneva" userId="e62070071816427d" providerId="LiveId" clId="{D4DE0FD2-ACC7-4F1B-9B8E-065E8195E1EB}" dt="2021-03-23T22:48:41.597" v="2353" actId="403"/>
          <ac:spMkLst>
            <pc:docMk/>
            <pc:sldMk cId="151244470" sldId="649"/>
            <ac:spMk id="10" creationId="{7A2D922C-BE71-48B8-A9FF-5DA6A3C2AB8E}"/>
          </ac:spMkLst>
        </pc:spChg>
        <pc:picChg chg="add del mod modCrop">
          <ac:chgData name="Evgenia Korneva" userId="e62070071816427d" providerId="LiveId" clId="{D4DE0FD2-ACC7-4F1B-9B8E-065E8195E1EB}" dt="2021-03-23T22:44:40.978" v="2231" actId="21"/>
          <ac:picMkLst>
            <pc:docMk/>
            <pc:sldMk cId="151244470" sldId="649"/>
            <ac:picMk id="8" creationId="{D49D2A94-95AB-40D6-B081-10157691A175}"/>
          </ac:picMkLst>
        </pc:picChg>
        <pc:picChg chg="add mod">
          <ac:chgData name="Evgenia Korneva" userId="e62070071816427d" providerId="LiveId" clId="{D4DE0FD2-ACC7-4F1B-9B8E-065E8195E1EB}" dt="2021-03-23T22:48:36.463" v="2352" actId="1076"/>
          <ac:picMkLst>
            <pc:docMk/>
            <pc:sldMk cId="151244470" sldId="649"/>
            <ac:picMk id="11" creationId="{5C27DFF0-6FDC-4B65-A394-BBBA8E033033}"/>
          </ac:picMkLst>
        </pc:pic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88792383" sldId="649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249536367" sldId="650"/>
        </pc:sldMkLst>
      </pc:sldChg>
      <pc:sldChg chg="modSp new mod">
        <pc:chgData name="Evgenia Korneva" userId="e62070071816427d" providerId="LiveId" clId="{D4DE0FD2-ACC7-4F1B-9B8E-065E8195E1EB}" dt="2021-03-24T07:08:42.653" v="4406" actId="404"/>
        <pc:sldMkLst>
          <pc:docMk/>
          <pc:sldMk cId="4155095533" sldId="650"/>
        </pc:sldMkLst>
        <pc:spChg chg="mod">
          <ac:chgData name="Evgenia Korneva" userId="e62070071816427d" providerId="LiveId" clId="{D4DE0FD2-ACC7-4F1B-9B8E-065E8195E1EB}" dt="2021-03-23T22:50:13.505" v="2411" actId="20577"/>
          <ac:spMkLst>
            <pc:docMk/>
            <pc:sldMk cId="4155095533" sldId="650"/>
            <ac:spMk id="2" creationId="{318741D0-8BEB-4166-BB72-2E686184CD32}"/>
          </ac:spMkLst>
        </pc:spChg>
        <pc:spChg chg="mod">
          <ac:chgData name="Evgenia Korneva" userId="e62070071816427d" providerId="LiveId" clId="{D4DE0FD2-ACC7-4F1B-9B8E-065E8195E1EB}" dt="2021-03-24T07:08:42.653" v="4406" actId="404"/>
          <ac:spMkLst>
            <pc:docMk/>
            <pc:sldMk cId="4155095533" sldId="650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670837458" sldId="651"/>
        </pc:sldMkLst>
      </pc:sldChg>
      <pc:sldChg chg="modSp new del mod">
        <pc:chgData name="Evgenia Korneva" userId="e62070071816427d" providerId="LiveId" clId="{D4DE0FD2-ACC7-4F1B-9B8E-065E8195E1EB}" dt="2021-03-24T07:12:40.377" v="4538" actId="47"/>
        <pc:sldMkLst>
          <pc:docMk/>
          <pc:sldMk cId="3975367839" sldId="651"/>
        </pc:sldMkLst>
        <pc:spChg chg="mod">
          <ac:chgData name="Evgenia Korneva" userId="e62070071816427d" providerId="LiveId" clId="{D4DE0FD2-ACC7-4F1B-9B8E-065E8195E1EB}" dt="2021-03-23T22:55:36.141" v="2550" actId="20577"/>
          <ac:spMkLst>
            <pc:docMk/>
            <pc:sldMk cId="3975367839" sldId="651"/>
            <ac:spMk id="2" creationId="{8A1C8ED2-BD8A-4099-AEC2-710C66B0A063}"/>
          </ac:spMkLst>
        </pc:spChg>
        <pc:spChg chg="mod">
          <ac:chgData name="Evgenia Korneva" userId="e62070071816427d" providerId="LiveId" clId="{D4DE0FD2-ACC7-4F1B-9B8E-065E8195E1EB}" dt="2021-03-23T22:54:02.773" v="2512" actId="27636"/>
          <ac:spMkLst>
            <pc:docMk/>
            <pc:sldMk cId="3975367839" sldId="651"/>
            <ac:spMk id="3" creationId="{ACE35D76-FEAF-4137-B05F-88B705E6D910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986527863" sldId="652"/>
        </pc:sldMkLst>
      </pc:sldChg>
      <pc:sldChg chg="modSp new del mod">
        <pc:chgData name="Evgenia Korneva" userId="e62070071816427d" providerId="LiveId" clId="{D4DE0FD2-ACC7-4F1B-9B8E-065E8195E1EB}" dt="2021-03-24T09:51:06.176" v="5430" actId="47"/>
        <pc:sldMkLst>
          <pc:docMk/>
          <pc:sldMk cId="1176202075" sldId="652"/>
        </pc:sldMkLst>
        <pc:spChg chg="mod">
          <ac:chgData name="Evgenia Korneva" userId="e62070071816427d" providerId="LiveId" clId="{D4DE0FD2-ACC7-4F1B-9B8E-065E8195E1EB}" dt="2021-03-23T22:55:32.475" v="2545" actId="20577"/>
          <ac:spMkLst>
            <pc:docMk/>
            <pc:sldMk cId="1176202075" sldId="652"/>
            <ac:spMk id="2" creationId="{DE5D8796-761C-43A4-B8A1-83F87880A58D}"/>
          </ac:spMkLst>
        </pc:spChg>
        <pc:spChg chg="mod">
          <ac:chgData name="Evgenia Korneva" userId="e62070071816427d" providerId="LiveId" clId="{D4DE0FD2-ACC7-4F1B-9B8E-065E8195E1EB}" dt="2021-03-24T07:16:00.428" v="4607" actId="27636"/>
          <ac:spMkLst>
            <pc:docMk/>
            <pc:sldMk cId="1176202075" sldId="652"/>
            <ac:spMk id="3" creationId="{9FD3464A-E036-4E80-A1B7-CEA71510674E}"/>
          </ac:spMkLst>
        </pc:spChg>
      </pc:sldChg>
      <pc:sldChg chg="add">
        <pc:chgData name="Evgenia Korneva" userId="e62070071816427d" providerId="LiveId" clId="{D4DE0FD2-ACC7-4F1B-9B8E-065E8195E1EB}" dt="2021-03-24T06:29:22.009" v="3362"/>
        <pc:sldMkLst>
          <pc:docMk/>
          <pc:sldMk cId="333088182" sldId="653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086297981" sldId="653"/>
        </pc:sldMkLst>
      </pc:sldChg>
      <pc:sldChg chg="addSp delSp modSp new del mod">
        <pc:chgData name="Evgenia Korneva" userId="e62070071816427d" providerId="LiveId" clId="{D4DE0FD2-ACC7-4F1B-9B8E-065E8195E1EB}" dt="2021-03-24T06:29:14.879" v="3361" actId="2696"/>
        <pc:sldMkLst>
          <pc:docMk/>
          <pc:sldMk cId="2436079668" sldId="653"/>
        </pc:sldMkLst>
        <pc:spChg chg="mod">
          <ac:chgData name="Evgenia Korneva" userId="e62070071816427d" providerId="LiveId" clId="{D4DE0FD2-ACC7-4F1B-9B8E-065E8195E1EB}" dt="2021-03-24T06:22:21.362" v="3062" actId="113"/>
          <ac:spMkLst>
            <pc:docMk/>
            <pc:sldMk cId="2436079668" sldId="653"/>
            <ac:spMk id="2" creationId="{C3A5D8E6-2290-4198-A76A-9CA322E5AA4A}"/>
          </ac:spMkLst>
        </pc:spChg>
        <pc:spChg chg="del">
          <ac:chgData name="Evgenia Korneva" userId="e62070071816427d" providerId="LiveId" clId="{D4DE0FD2-ACC7-4F1B-9B8E-065E8195E1EB}" dt="2021-03-24T05:28:57.351" v="3035"/>
          <ac:spMkLst>
            <pc:docMk/>
            <pc:sldMk cId="2436079668" sldId="653"/>
            <ac:spMk id="3" creationId="{5B018151-5FB3-4068-9875-EAD6090A3243}"/>
          </ac:spMkLst>
        </pc:spChg>
        <pc:spChg chg="mod">
          <ac:chgData name="Evgenia Korneva" userId="e62070071816427d" providerId="LiveId" clId="{D4DE0FD2-ACC7-4F1B-9B8E-065E8195E1EB}" dt="2021-03-24T06:22:13.691" v="3053"/>
          <ac:spMkLst>
            <pc:docMk/>
            <pc:sldMk cId="2436079668" sldId="653"/>
            <ac:spMk id="4" creationId="{7CE70FB8-A9CC-4F90-A677-CB1ECCA47119}"/>
          </ac:spMkLst>
        </pc:spChg>
        <pc:spChg chg="mod">
          <ac:chgData name="Evgenia Korneva" userId="e62070071816427d" providerId="LiveId" clId="{D4DE0FD2-ACC7-4F1B-9B8E-065E8195E1EB}" dt="2021-03-24T06:22:13.691" v="3053"/>
          <ac:spMkLst>
            <pc:docMk/>
            <pc:sldMk cId="2436079668" sldId="653"/>
            <ac:spMk id="5" creationId="{9D8EB5CC-0F50-4151-9941-DE52D33792A6}"/>
          </ac:spMkLst>
        </pc:spChg>
        <pc:spChg chg="add del mod">
          <ac:chgData name="Evgenia Korneva" userId="e62070071816427d" providerId="LiveId" clId="{D4DE0FD2-ACC7-4F1B-9B8E-065E8195E1EB}" dt="2021-03-24T06:22:25.176" v="3065"/>
          <ac:spMkLst>
            <pc:docMk/>
            <pc:sldMk cId="2436079668" sldId="653"/>
            <ac:spMk id="7" creationId="{067B4773-1C1E-4986-9B47-0874A3B7457F}"/>
          </ac:spMkLst>
        </pc:spChg>
        <pc:spChg chg="add mod">
          <ac:chgData name="Evgenia Korneva" userId="e62070071816427d" providerId="LiveId" clId="{D4DE0FD2-ACC7-4F1B-9B8E-065E8195E1EB}" dt="2021-03-24T06:28:06.698" v="3342" actId="14100"/>
          <ac:spMkLst>
            <pc:docMk/>
            <pc:sldMk cId="2436079668" sldId="653"/>
            <ac:spMk id="9" creationId="{2FDB12FB-F479-4A90-9CFE-9E436A02D4CC}"/>
          </ac:spMkLst>
        </pc:spChg>
        <pc:picChg chg="add del mod modCrop">
          <ac:chgData name="Evgenia Korneva" userId="e62070071816427d" providerId="LiveId" clId="{D4DE0FD2-ACC7-4F1B-9B8E-065E8195E1EB}" dt="2021-03-24T06:22:23.441" v="3064" actId="21"/>
          <ac:picMkLst>
            <pc:docMk/>
            <pc:sldMk cId="2436079668" sldId="653"/>
            <ac:picMk id="6" creationId="{33248FAF-0086-4CD1-AF57-103B5ABCD382}"/>
          </ac:picMkLst>
        </pc:picChg>
        <pc:picChg chg="add mod modCrop">
          <ac:chgData name="Evgenia Korneva" userId="e62070071816427d" providerId="LiveId" clId="{D4DE0FD2-ACC7-4F1B-9B8E-065E8195E1EB}" dt="2021-03-24T06:22:53.094" v="3071" actId="1076"/>
          <ac:picMkLst>
            <pc:docMk/>
            <pc:sldMk cId="2436079668" sldId="653"/>
            <ac:picMk id="10" creationId="{851A339F-DF4B-4D91-AF6F-A6A41E158D69}"/>
          </ac:picMkLst>
        </pc:picChg>
      </pc:sldChg>
      <pc:sldChg chg="modSp new mod ord">
        <pc:chgData name="Evgenia Korneva" userId="e62070071816427d" providerId="LiveId" clId="{D4DE0FD2-ACC7-4F1B-9B8E-065E8195E1EB}" dt="2021-03-24T07:23:31.969" v="4774" actId="20577"/>
        <pc:sldMkLst>
          <pc:docMk/>
          <pc:sldMk cId="3086680164" sldId="654"/>
        </pc:sldMkLst>
        <pc:spChg chg="mod">
          <ac:chgData name="Evgenia Korneva" userId="e62070071816427d" providerId="LiveId" clId="{D4DE0FD2-ACC7-4F1B-9B8E-065E8195E1EB}" dt="2021-03-23T22:57:48.275" v="2565" actId="20577"/>
          <ac:spMkLst>
            <pc:docMk/>
            <pc:sldMk cId="3086680164" sldId="654"/>
            <ac:spMk id="2" creationId="{7F4915AC-B1A3-461E-8F5E-E38B050FA67F}"/>
          </ac:spMkLst>
        </pc:spChg>
        <pc:spChg chg="mod">
          <ac:chgData name="Evgenia Korneva" userId="e62070071816427d" providerId="LiveId" clId="{D4DE0FD2-ACC7-4F1B-9B8E-065E8195E1EB}" dt="2021-03-24T07:23:31.969" v="4774" actId="20577"/>
          <ac:spMkLst>
            <pc:docMk/>
            <pc:sldMk cId="3086680164" sldId="654"/>
            <ac:spMk id="3" creationId="{B072FF2B-FC64-4DF9-B371-BC65DF626CEC}"/>
          </ac:spMkLst>
        </pc:spChg>
      </pc:sldChg>
      <pc:sldChg chg="modSp add del">
        <pc:chgData name="Evgenia Korneva" userId="e62070071816427d" providerId="LiveId" clId="{D4DE0FD2-ACC7-4F1B-9B8E-065E8195E1EB}" dt="2021-03-24T06:29:14.879" v="3361" actId="2696"/>
        <pc:sldMkLst>
          <pc:docMk/>
          <pc:sldMk cId="1876840312" sldId="655"/>
        </pc:sldMkLst>
        <pc:spChg chg="mod">
          <ac:chgData name="Evgenia Korneva" userId="e62070071816427d" providerId="LiveId" clId="{D4DE0FD2-ACC7-4F1B-9B8E-065E8195E1EB}" dt="2021-03-24T06:28:16.621" v="3344" actId="207"/>
          <ac:spMkLst>
            <pc:docMk/>
            <pc:sldMk cId="1876840312" sldId="655"/>
            <ac:spMk id="9" creationId="{2FDB12FB-F479-4A90-9CFE-9E436A02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018999221" sldId="655"/>
        </pc:sldMkLst>
      </pc:sldChg>
      <pc:sldChg chg="add">
        <pc:chgData name="Evgenia Korneva" userId="e62070071816427d" providerId="LiveId" clId="{D4DE0FD2-ACC7-4F1B-9B8E-065E8195E1EB}" dt="2021-03-24T06:29:22.009" v="3362"/>
        <pc:sldMkLst>
          <pc:docMk/>
          <pc:sldMk cId="3930096211" sldId="655"/>
        </pc:sldMkLst>
      </pc:sldChg>
      <pc:sldChg chg="modSp add del">
        <pc:chgData name="Evgenia Korneva" userId="e62070071816427d" providerId="LiveId" clId="{D4DE0FD2-ACC7-4F1B-9B8E-065E8195E1EB}" dt="2021-03-24T06:29:14.879" v="3361" actId="2696"/>
        <pc:sldMkLst>
          <pc:docMk/>
          <pc:sldMk cId="1008610593" sldId="656"/>
        </pc:sldMkLst>
        <pc:spChg chg="mod">
          <ac:chgData name="Evgenia Korneva" userId="e62070071816427d" providerId="LiveId" clId="{D4DE0FD2-ACC7-4F1B-9B8E-065E8195E1EB}" dt="2021-03-24T06:28:26.819" v="3346" actId="207"/>
          <ac:spMkLst>
            <pc:docMk/>
            <pc:sldMk cId="1008610593" sldId="656"/>
            <ac:spMk id="9" creationId="{2FDB12FB-F479-4A90-9CFE-9E436A02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611017303" sldId="656"/>
        </pc:sldMkLst>
      </pc:sldChg>
      <pc:sldChg chg="add">
        <pc:chgData name="Evgenia Korneva" userId="e62070071816427d" providerId="LiveId" clId="{D4DE0FD2-ACC7-4F1B-9B8E-065E8195E1EB}" dt="2021-03-24T06:29:22.009" v="3362"/>
        <pc:sldMkLst>
          <pc:docMk/>
          <pc:sldMk cId="2156794136" sldId="656"/>
        </pc:sldMkLst>
      </pc:sldChg>
      <pc:sldChg chg="modSp add del">
        <pc:chgData name="Evgenia Korneva" userId="e62070071816427d" providerId="LiveId" clId="{D4DE0FD2-ACC7-4F1B-9B8E-065E8195E1EB}" dt="2021-03-24T06:29:14.879" v="3361" actId="2696"/>
        <pc:sldMkLst>
          <pc:docMk/>
          <pc:sldMk cId="1071757956" sldId="657"/>
        </pc:sldMkLst>
        <pc:spChg chg="mod">
          <ac:chgData name="Evgenia Korneva" userId="e62070071816427d" providerId="LiveId" clId="{D4DE0FD2-ACC7-4F1B-9B8E-065E8195E1EB}" dt="2021-03-24T06:28:32.981" v="3348" actId="207"/>
          <ac:spMkLst>
            <pc:docMk/>
            <pc:sldMk cId="1071757956" sldId="657"/>
            <ac:spMk id="9" creationId="{2FDB12FB-F479-4A90-9CFE-9E436A02D4CC}"/>
          </ac:spMkLst>
        </pc:spChg>
      </pc:sldChg>
      <pc:sldChg chg="add">
        <pc:chgData name="Evgenia Korneva" userId="e62070071816427d" providerId="LiveId" clId="{D4DE0FD2-ACC7-4F1B-9B8E-065E8195E1EB}" dt="2021-03-24T06:29:22.009" v="3362"/>
        <pc:sldMkLst>
          <pc:docMk/>
          <pc:sldMk cId="2709783494" sldId="657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672680527" sldId="657"/>
        </pc:sldMkLst>
      </pc:sldChg>
      <pc:sldChg chg="add">
        <pc:chgData name="Evgenia Korneva" userId="e62070071816427d" providerId="LiveId" clId="{D4DE0FD2-ACC7-4F1B-9B8E-065E8195E1EB}" dt="2021-03-24T06:29:22.009" v="3362"/>
        <pc:sldMkLst>
          <pc:docMk/>
          <pc:sldMk cId="1636722303" sldId="65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070725735" sldId="658"/>
        </pc:sldMkLst>
      </pc:sldChg>
      <pc:sldChg chg="modSp add del">
        <pc:chgData name="Evgenia Korneva" userId="e62070071816427d" providerId="LiveId" clId="{D4DE0FD2-ACC7-4F1B-9B8E-065E8195E1EB}" dt="2021-03-24T06:29:14.879" v="3361" actId="2696"/>
        <pc:sldMkLst>
          <pc:docMk/>
          <pc:sldMk cId="2610266078" sldId="658"/>
        </pc:sldMkLst>
        <pc:spChg chg="mod">
          <ac:chgData name="Evgenia Korneva" userId="e62070071816427d" providerId="LiveId" clId="{D4DE0FD2-ACC7-4F1B-9B8E-065E8195E1EB}" dt="2021-03-24T06:28:39.502" v="3350" actId="207"/>
          <ac:spMkLst>
            <pc:docMk/>
            <pc:sldMk cId="2610266078" sldId="658"/>
            <ac:spMk id="9" creationId="{2FDB12FB-F479-4A90-9CFE-9E436A02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463030195" sldId="659"/>
        </pc:sldMkLst>
      </pc:sldChg>
      <pc:sldChg chg="addSp delSp modSp new mod">
        <pc:chgData name="Evgenia Korneva" userId="e62070071816427d" providerId="LiveId" clId="{D4DE0FD2-ACC7-4F1B-9B8E-065E8195E1EB}" dt="2021-03-24T06:29:03.108" v="3360" actId="20577"/>
        <pc:sldMkLst>
          <pc:docMk/>
          <pc:sldMk cId="2579420787" sldId="659"/>
        </pc:sldMkLst>
        <pc:spChg chg="del">
          <ac:chgData name="Evgenia Korneva" userId="e62070071816427d" providerId="LiveId" clId="{D4DE0FD2-ACC7-4F1B-9B8E-065E8195E1EB}" dt="2021-03-24T06:28:59.665" v="3352"/>
          <ac:spMkLst>
            <pc:docMk/>
            <pc:sldMk cId="2579420787" sldId="659"/>
            <ac:spMk id="2" creationId="{3F1D9993-160D-4FB3-867F-948BA78DCA80}"/>
          </ac:spMkLst>
        </pc:spChg>
        <pc:spChg chg="del">
          <ac:chgData name="Evgenia Korneva" userId="e62070071816427d" providerId="LiveId" clId="{D4DE0FD2-ACC7-4F1B-9B8E-065E8195E1EB}" dt="2021-03-24T06:28:59.665" v="3352"/>
          <ac:spMkLst>
            <pc:docMk/>
            <pc:sldMk cId="2579420787" sldId="659"/>
            <ac:spMk id="3" creationId="{44814AE8-4B59-4521-BFA8-F48A153A8B74}"/>
          </ac:spMkLst>
        </pc:spChg>
        <pc:spChg chg="mod">
          <ac:chgData name="Evgenia Korneva" userId="e62070071816427d" providerId="LiveId" clId="{D4DE0FD2-ACC7-4F1B-9B8E-065E8195E1EB}" dt="2021-03-24T06:28:59.665" v="3352"/>
          <ac:spMkLst>
            <pc:docMk/>
            <pc:sldMk cId="2579420787" sldId="659"/>
            <ac:spMk id="4" creationId="{658511EA-72F3-43A8-A59B-76C7A504EDE1}"/>
          </ac:spMkLst>
        </pc:spChg>
        <pc:spChg chg="mod">
          <ac:chgData name="Evgenia Korneva" userId="e62070071816427d" providerId="LiveId" clId="{D4DE0FD2-ACC7-4F1B-9B8E-065E8195E1EB}" dt="2021-03-24T06:28:59.665" v="3352"/>
          <ac:spMkLst>
            <pc:docMk/>
            <pc:sldMk cId="2579420787" sldId="659"/>
            <ac:spMk id="5" creationId="{68B768EB-67B7-4F5E-9954-55F66D6626A4}"/>
          </ac:spMkLst>
        </pc:spChg>
        <pc:spChg chg="add mod">
          <ac:chgData name="Evgenia Korneva" userId="e62070071816427d" providerId="LiveId" clId="{D4DE0FD2-ACC7-4F1B-9B8E-065E8195E1EB}" dt="2021-03-24T06:29:03.108" v="3360" actId="20577"/>
          <ac:spMkLst>
            <pc:docMk/>
            <pc:sldMk cId="2579420787" sldId="659"/>
            <ac:spMk id="6" creationId="{EF76B0AF-4F88-400B-A591-8059718350AC}"/>
          </ac:spMkLst>
        </pc:spChg>
        <pc:spChg chg="add mod">
          <ac:chgData name="Evgenia Korneva" userId="e62070071816427d" providerId="LiveId" clId="{D4DE0FD2-ACC7-4F1B-9B8E-065E8195E1EB}" dt="2021-03-24T06:28:59.665" v="3352"/>
          <ac:spMkLst>
            <pc:docMk/>
            <pc:sldMk cId="2579420787" sldId="659"/>
            <ac:spMk id="7" creationId="{EE2F6AFA-88ED-41DA-9DBD-60605EDCCDCA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10798396" sldId="660"/>
        </pc:sldMkLst>
      </pc:sldChg>
      <pc:sldChg chg="modSp add">
        <pc:chgData name="Evgenia Korneva" userId="e62070071816427d" providerId="LiveId" clId="{D4DE0FD2-ACC7-4F1B-9B8E-065E8195E1EB}" dt="2021-03-24T06:30:36.826" v="3372" actId="207"/>
        <pc:sldMkLst>
          <pc:docMk/>
          <pc:sldMk cId="1319937558" sldId="660"/>
        </pc:sldMkLst>
        <pc:spChg chg="mod">
          <ac:chgData name="Evgenia Korneva" userId="e62070071816427d" providerId="LiveId" clId="{D4DE0FD2-ACC7-4F1B-9B8E-065E8195E1EB}" dt="2021-03-24T06:30:36.826" v="3372" actId="207"/>
          <ac:spMkLst>
            <pc:docMk/>
            <pc:sldMk cId="1319937558" sldId="660"/>
            <ac:spMk id="7" creationId="{60C7F14C-EAB2-4F9D-B5BE-B60DA238B8F5}"/>
          </ac:spMkLst>
        </pc:spChg>
      </pc:sldChg>
      <pc:sldChg chg="addSp delSp modSp new del">
        <pc:chgData name="Evgenia Korneva" userId="e62070071816427d" providerId="LiveId" clId="{D4DE0FD2-ACC7-4F1B-9B8E-065E8195E1EB}" dt="2021-03-24T06:29:44.926" v="3368" actId="47"/>
        <pc:sldMkLst>
          <pc:docMk/>
          <pc:sldMk cId="2341651966" sldId="660"/>
        </pc:sldMkLst>
        <pc:spChg chg="del">
          <ac:chgData name="Evgenia Korneva" userId="e62070071816427d" providerId="LiveId" clId="{D4DE0FD2-ACC7-4F1B-9B8E-065E8195E1EB}" dt="2021-03-24T06:29:30.650" v="3364"/>
          <ac:spMkLst>
            <pc:docMk/>
            <pc:sldMk cId="2341651966" sldId="660"/>
            <ac:spMk id="2" creationId="{0BCC18E4-748D-4ADA-BD9F-848F75018B8E}"/>
          </ac:spMkLst>
        </pc:spChg>
        <pc:spChg chg="del">
          <ac:chgData name="Evgenia Korneva" userId="e62070071816427d" providerId="LiveId" clId="{D4DE0FD2-ACC7-4F1B-9B8E-065E8195E1EB}" dt="2021-03-24T06:29:30.650" v="3364"/>
          <ac:spMkLst>
            <pc:docMk/>
            <pc:sldMk cId="2341651966" sldId="660"/>
            <ac:spMk id="3" creationId="{526D0B81-1859-4207-A0DF-F69214D6E2AA}"/>
          </ac:spMkLst>
        </pc:spChg>
        <pc:spChg chg="del">
          <ac:chgData name="Evgenia Korneva" userId="e62070071816427d" providerId="LiveId" clId="{D4DE0FD2-ACC7-4F1B-9B8E-065E8195E1EB}" dt="2021-03-24T06:29:30.650" v="3364"/>
          <ac:spMkLst>
            <pc:docMk/>
            <pc:sldMk cId="2341651966" sldId="660"/>
            <ac:spMk id="4" creationId="{901E09BD-C93F-458C-A08A-95F85C0D1FDC}"/>
          </ac:spMkLst>
        </pc:spChg>
        <pc:spChg chg="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5" creationId="{BD0182D9-8FEC-4C1A-8858-8855EEE25682}"/>
          </ac:spMkLst>
        </pc:spChg>
        <pc:spChg chg="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6" creationId="{C25B67D3-97C2-4CD5-9C72-63D5333B744F}"/>
          </ac:spMkLst>
        </pc:spChg>
        <pc:spChg chg="add del 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7" creationId="{3D84BC76-5935-48D9-BF31-5ED72F94452E}"/>
          </ac:spMkLst>
        </pc:spChg>
        <pc:spChg chg="add del 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8" creationId="{C3BBAA46-66ED-47D4-94C8-1EC95F4C83D3}"/>
          </ac:spMkLst>
        </pc:spChg>
        <pc:spChg chg="add 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9" creationId="{AF4B4328-F682-4D5B-8F22-02E61FA66DC4}"/>
          </ac:spMkLst>
        </pc:spChg>
        <pc:spChg chg="add mod">
          <ac:chgData name="Evgenia Korneva" userId="e62070071816427d" providerId="LiveId" clId="{D4DE0FD2-ACC7-4F1B-9B8E-065E8195E1EB}" dt="2021-03-24T06:29:33.427" v="3365"/>
          <ac:spMkLst>
            <pc:docMk/>
            <pc:sldMk cId="2341651966" sldId="660"/>
            <ac:spMk id="10" creationId="{1A955D60-22CB-40A0-868A-2075F41106A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123488812" sldId="661"/>
        </pc:sldMkLst>
      </pc:sldChg>
      <pc:sldChg chg="modSp add">
        <pc:chgData name="Evgenia Korneva" userId="e62070071816427d" providerId="LiveId" clId="{D4DE0FD2-ACC7-4F1B-9B8E-065E8195E1EB}" dt="2021-03-24T06:30:52.081" v="3374" actId="207"/>
        <pc:sldMkLst>
          <pc:docMk/>
          <pc:sldMk cId="2144871483" sldId="661"/>
        </pc:sldMkLst>
        <pc:spChg chg="mod">
          <ac:chgData name="Evgenia Korneva" userId="e62070071816427d" providerId="LiveId" clId="{D4DE0FD2-ACC7-4F1B-9B8E-065E8195E1EB}" dt="2021-03-24T06:30:52.081" v="3374" actId="207"/>
          <ac:spMkLst>
            <pc:docMk/>
            <pc:sldMk cId="2144871483" sldId="661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138086036" sldId="662"/>
        </pc:sldMkLst>
      </pc:sldChg>
      <pc:sldChg chg="modSp add">
        <pc:chgData name="Evgenia Korneva" userId="e62070071816427d" providerId="LiveId" clId="{D4DE0FD2-ACC7-4F1B-9B8E-065E8195E1EB}" dt="2021-03-24T06:31:00.493" v="3376" actId="207"/>
        <pc:sldMkLst>
          <pc:docMk/>
          <pc:sldMk cId="2252847211" sldId="662"/>
        </pc:sldMkLst>
        <pc:spChg chg="mod">
          <ac:chgData name="Evgenia Korneva" userId="e62070071816427d" providerId="LiveId" clId="{D4DE0FD2-ACC7-4F1B-9B8E-065E8195E1EB}" dt="2021-03-24T06:31:00.493" v="3376" actId="207"/>
          <ac:spMkLst>
            <pc:docMk/>
            <pc:sldMk cId="2252847211" sldId="662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102202365" sldId="663"/>
        </pc:sldMkLst>
      </pc:sldChg>
      <pc:sldChg chg="modSp add">
        <pc:chgData name="Evgenia Korneva" userId="e62070071816427d" providerId="LiveId" clId="{D4DE0FD2-ACC7-4F1B-9B8E-065E8195E1EB}" dt="2021-03-24T06:31:07.898" v="3378" actId="207"/>
        <pc:sldMkLst>
          <pc:docMk/>
          <pc:sldMk cId="2603219997" sldId="663"/>
        </pc:sldMkLst>
        <pc:spChg chg="mod">
          <ac:chgData name="Evgenia Korneva" userId="e62070071816427d" providerId="LiveId" clId="{D4DE0FD2-ACC7-4F1B-9B8E-065E8195E1EB}" dt="2021-03-24T06:31:07.898" v="3378" actId="207"/>
          <ac:spMkLst>
            <pc:docMk/>
            <pc:sldMk cId="2603219997" sldId="663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304517258" sldId="664"/>
        </pc:sldMkLst>
      </pc:sldChg>
      <pc:sldChg chg="modSp add">
        <pc:chgData name="Evgenia Korneva" userId="e62070071816427d" providerId="LiveId" clId="{D4DE0FD2-ACC7-4F1B-9B8E-065E8195E1EB}" dt="2021-03-24T06:31:15.354" v="3380" actId="207"/>
        <pc:sldMkLst>
          <pc:docMk/>
          <pc:sldMk cId="3535577036" sldId="664"/>
        </pc:sldMkLst>
        <pc:spChg chg="mod">
          <ac:chgData name="Evgenia Korneva" userId="e62070071816427d" providerId="LiveId" clId="{D4DE0FD2-ACC7-4F1B-9B8E-065E8195E1EB}" dt="2021-03-24T06:31:15.354" v="3380" actId="207"/>
          <ac:spMkLst>
            <pc:docMk/>
            <pc:sldMk cId="3535577036" sldId="664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455291372" sldId="665"/>
        </pc:sldMkLst>
      </pc:sldChg>
      <pc:sldChg chg="modSp add">
        <pc:chgData name="Evgenia Korneva" userId="e62070071816427d" providerId="LiveId" clId="{D4DE0FD2-ACC7-4F1B-9B8E-065E8195E1EB}" dt="2021-03-24T06:31:24.681" v="3382" actId="207"/>
        <pc:sldMkLst>
          <pc:docMk/>
          <pc:sldMk cId="3424085063" sldId="665"/>
        </pc:sldMkLst>
        <pc:spChg chg="mod">
          <ac:chgData name="Evgenia Korneva" userId="e62070071816427d" providerId="LiveId" clId="{D4DE0FD2-ACC7-4F1B-9B8E-065E8195E1EB}" dt="2021-03-24T06:31:24.681" v="3382" actId="207"/>
          <ac:spMkLst>
            <pc:docMk/>
            <pc:sldMk cId="3424085063" sldId="665"/>
            <ac:spMk id="7" creationId="{60C7F14C-EAB2-4F9D-B5BE-B60DA238B8F5}"/>
          </ac:spMkLst>
        </pc:spChg>
      </pc:sldChg>
      <pc:sldChg chg="add del">
        <pc:chgData name="Evgenia Korneva" userId="e62070071816427d" providerId="LiveId" clId="{D4DE0FD2-ACC7-4F1B-9B8E-065E8195E1EB}" dt="2021-03-24T06:31:32.678" v="3384" actId="47"/>
        <pc:sldMkLst>
          <pc:docMk/>
          <pc:sldMk cId="670694544" sldId="666"/>
        </pc:sldMkLst>
      </pc:sldChg>
      <pc:sldChg chg="modSp add">
        <pc:chgData name="Evgenia Korneva" userId="e62070071816427d" providerId="LiveId" clId="{D4DE0FD2-ACC7-4F1B-9B8E-065E8195E1EB}" dt="2021-03-24T06:31:41.065" v="3386" actId="207"/>
        <pc:sldMkLst>
          <pc:docMk/>
          <pc:sldMk cId="747105854" sldId="666"/>
        </pc:sldMkLst>
        <pc:spChg chg="mod">
          <ac:chgData name="Evgenia Korneva" userId="e62070071816427d" providerId="LiveId" clId="{D4DE0FD2-ACC7-4F1B-9B8E-065E8195E1EB}" dt="2021-03-24T06:31:41.065" v="3386" actId="207"/>
          <ac:spMkLst>
            <pc:docMk/>
            <pc:sldMk cId="747105854" sldId="666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04899565" sldId="666"/>
        </pc:sldMkLst>
      </pc:sldChg>
      <pc:sldChg chg="modSp add">
        <pc:chgData name="Evgenia Korneva" userId="e62070071816427d" providerId="LiveId" clId="{D4DE0FD2-ACC7-4F1B-9B8E-065E8195E1EB}" dt="2021-03-24T06:31:48.811" v="3388" actId="207"/>
        <pc:sldMkLst>
          <pc:docMk/>
          <pc:sldMk cId="666727065" sldId="667"/>
        </pc:sldMkLst>
        <pc:spChg chg="mod">
          <ac:chgData name="Evgenia Korneva" userId="e62070071816427d" providerId="LiveId" clId="{D4DE0FD2-ACC7-4F1B-9B8E-065E8195E1EB}" dt="2021-03-24T06:31:48.811" v="3388" actId="207"/>
          <ac:spMkLst>
            <pc:docMk/>
            <pc:sldMk cId="666727065" sldId="667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26246096" sldId="667"/>
        </pc:sldMkLst>
      </pc:sldChg>
      <pc:sldChg chg="modSp add">
        <pc:chgData name="Evgenia Korneva" userId="e62070071816427d" providerId="LiveId" clId="{D4DE0FD2-ACC7-4F1B-9B8E-065E8195E1EB}" dt="2021-03-24T06:31:56.430" v="3390" actId="207"/>
        <pc:sldMkLst>
          <pc:docMk/>
          <pc:sldMk cId="891850480" sldId="668"/>
        </pc:sldMkLst>
        <pc:spChg chg="mod">
          <ac:chgData name="Evgenia Korneva" userId="e62070071816427d" providerId="LiveId" clId="{D4DE0FD2-ACC7-4F1B-9B8E-065E8195E1EB}" dt="2021-03-24T06:31:56.430" v="3390" actId="207"/>
          <ac:spMkLst>
            <pc:docMk/>
            <pc:sldMk cId="891850480" sldId="668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338113016" sldId="66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69193130" sldId="669"/>
        </pc:sldMkLst>
      </pc:sldChg>
      <pc:sldChg chg="modSp add">
        <pc:chgData name="Evgenia Korneva" userId="e62070071816427d" providerId="LiveId" clId="{D4DE0FD2-ACC7-4F1B-9B8E-065E8195E1EB}" dt="2021-03-24T06:32:13.094" v="3392" actId="207"/>
        <pc:sldMkLst>
          <pc:docMk/>
          <pc:sldMk cId="1534359796" sldId="669"/>
        </pc:sldMkLst>
        <pc:spChg chg="mod">
          <ac:chgData name="Evgenia Korneva" userId="e62070071816427d" providerId="LiveId" clId="{D4DE0FD2-ACC7-4F1B-9B8E-065E8195E1EB}" dt="2021-03-24T06:32:13.094" v="3392" actId="207"/>
          <ac:spMkLst>
            <pc:docMk/>
            <pc:sldMk cId="1534359796" sldId="669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2:34.796" v="3397" actId="207"/>
        <pc:sldMkLst>
          <pc:docMk/>
          <pc:sldMk cId="845322793" sldId="670"/>
        </pc:sldMkLst>
        <pc:spChg chg="mod">
          <ac:chgData name="Evgenia Korneva" userId="e62070071816427d" providerId="LiveId" clId="{D4DE0FD2-ACC7-4F1B-9B8E-065E8195E1EB}" dt="2021-03-24T06:32:34.796" v="3397" actId="207"/>
          <ac:spMkLst>
            <pc:docMk/>
            <pc:sldMk cId="845322793" sldId="670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852597673" sldId="67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552078933" sldId="671"/>
        </pc:sldMkLst>
      </pc:sldChg>
      <pc:sldChg chg="modSp add">
        <pc:chgData name="Evgenia Korneva" userId="e62070071816427d" providerId="LiveId" clId="{D4DE0FD2-ACC7-4F1B-9B8E-065E8195E1EB}" dt="2021-03-24T06:32:30.591" v="3396" actId="207"/>
        <pc:sldMkLst>
          <pc:docMk/>
          <pc:sldMk cId="3986976574" sldId="671"/>
        </pc:sldMkLst>
        <pc:spChg chg="mod">
          <ac:chgData name="Evgenia Korneva" userId="e62070071816427d" providerId="LiveId" clId="{D4DE0FD2-ACC7-4F1B-9B8E-065E8195E1EB}" dt="2021-03-24T06:32:30.591" v="3396" actId="207"/>
          <ac:spMkLst>
            <pc:docMk/>
            <pc:sldMk cId="3986976574" sldId="671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2:41.005" v="3399" actId="207"/>
        <pc:sldMkLst>
          <pc:docMk/>
          <pc:sldMk cId="2695550133" sldId="672"/>
        </pc:sldMkLst>
        <pc:spChg chg="mod">
          <ac:chgData name="Evgenia Korneva" userId="e62070071816427d" providerId="LiveId" clId="{D4DE0FD2-ACC7-4F1B-9B8E-065E8195E1EB}" dt="2021-03-24T06:32:41.005" v="3399" actId="207"/>
          <ac:spMkLst>
            <pc:docMk/>
            <pc:sldMk cId="2695550133" sldId="672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866348933" sldId="672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509316683" sldId="673"/>
        </pc:sldMkLst>
      </pc:sldChg>
      <pc:sldChg chg="modSp add">
        <pc:chgData name="Evgenia Korneva" userId="e62070071816427d" providerId="LiveId" clId="{D4DE0FD2-ACC7-4F1B-9B8E-065E8195E1EB}" dt="2021-03-24T06:32:46.482" v="3401" actId="207"/>
        <pc:sldMkLst>
          <pc:docMk/>
          <pc:sldMk cId="3880330995" sldId="673"/>
        </pc:sldMkLst>
        <pc:spChg chg="mod">
          <ac:chgData name="Evgenia Korneva" userId="e62070071816427d" providerId="LiveId" clId="{D4DE0FD2-ACC7-4F1B-9B8E-065E8195E1EB}" dt="2021-03-24T06:32:46.482" v="3401" actId="207"/>
          <ac:spMkLst>
            <pc:docMk/>
            <pc:sldMk cId="3880330995" sldId="673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2:55.520" v="3403" actId="207"/>
        <pc:sldMkLst>
          <pc:docMk/>
          <pc:sldMk cId="497184102" sldId="674"/>
        </pc:sldMkLst>
        <pc:spChg chg="mod">
          <ac:chgData name="Evgenia Korneva" userId="e62070071816427d" providerId="LiveId" clId="{D4DE0FD2-ACC7-4F1B-9B8E-065E8195E1EB}" dt="2021-03-24T06:32:55.520" v="3403" actId="207"/>
          <ac:spMkLst>
            <pc:docMk/>
            <pc:sldMk cId="497184102" sldId="674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579856908" sldId="674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03432253" sldId="675"/>
        </pc:sldMkLst>
      </pc:sldChg>
      <pc:sldChg chg="modSp add">
        <pc:chgData name="Evgenia Korneva" userId="e62070071816427d" providerId="LiveId" clId="{D4DE0FD2-ACC7-4F1B-9B8E-065E8195E1EB}" dt="2021-03-24T06:33:00.960" v="3405" actId="207"/>
        <pc:sldMkLst>
          <pc:docMk/>
          <pc:sldMk cId="2855615593" sldId="675"/>
        </pc:sldMkLst>
        <pc:spChg chg="mod">
          <ac:chgData name="Evgenia Korneva" userId="e62070071816427d" providerId="LiveId" clId="{D4DE0FD2-ACC7-4F1B-9B8E-065E8195E1EB}" dt="2021-03-24T06:33:00.960" v="3405" actId="207"/>
          <ac:spMkLst>
            <pc:docMk/>
            <pc:sldMk cId="2855615593" sldId="675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224269767" sldId="676"/>
        </pc:sldMkLst>
      </pc:sldChg>
      <pc:sldChg chg="modSp add">
        <pc:chgData name="Evgenia Korneva" userId="e62070071816427d" providerId="LiveId" clId="{D4DE0FD2-ACC7-4F1B-9B8E-065E8195E1EB}" dt="2021-03-24T06:33:09.378" v="3407" actId="207"/>
        <pc:sldMkLst>
          <pc:docMk/>
          <pc:sldMk cId="3752785446" sldId="676"/>
        </pc:sldMkLst>
        <pc:spChg chg="mod">
          <ac:chgData name="Evgenia Korneva" userId="e62070071816427d" providerId="LiveId" clId="{D4DE0FD2-ACC7-4F1B-9B8E-065E8195E1EB}" dt="2021-03-24T06:33:09.378" v="3407" actId="207"/>
          <ac:spMkLst>
            <pc:docMk/>
            <pc:sldMk cId="3752785446" sldId="676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4:52.446" v="3431" actId="20577"/>
        <pc:sldMkLst>
          <pc:docMk/>
          <pc:sldMk cId="2060963157" sldId="677"/>
        </pc:sldMkLst>
        <pc:spChg chg="mod">
          <ac:chgData name="Evgenia Korneva" userId="e62070071816427d" providerId="LiveId" clId="{D4DE0FD2-ACC7-4F1B-9B8E-065E8195E1EB}" dt="2021-03-24T06:34:52.446" v="3431" actId="20577"/>
          <ac:spMkLst>
            <pc:docMk/>
            <pc:sldMk cId="2060963157" sldId="677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533539237" sldId="677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792252728" sldId="678"/>
        </pc:sldMkLst>
      </pc:sldChg>
      <pc:sldChg chg="modSp add">
        <pc:chgData name="Evgenia Korneva" userId="e62070071816427d" providerId="LiveId" clId="{D4DE0FD2-ACC7-4F1B-9B8E-065E8195E1EB}" dt="2021-03-24T06:34:45.539" v="3427" actId="20577"/>
        <pc:sldMkLst>
          <pc:docMk/>
          <pc:sldMk cId="2994263340" sldId="678"/>
        </pc:sldMkLst>
        <pc:spChg chg="mod">
          <ac:chgData name="Evgenia Korneva" userId="e62070071816427d" providerId="LiveId" clId="{D4DE0FD2-ACC7-4F1B-9B8E-065E8195E1EB}" dt="2021-03-24T06:34:45.539" v="3427" actId="20577"/>
          <ac:spMkLst>
            <pc:docMk/>
            <pc:sldMk cId="2994263340" sldId="678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4:37.986" v="3423" actId="20577"/>
        <pc:sldMkLst>
          <pc:docMk/>
          <pc:sldMk cId="138132868" sldId="679"/>
        </pc:sldMkLst>
        <pc:spChg chg="mod">
          <ac:chgData name="Evgenia Korneva" userId="e62070071816427d" providerId="LiveId" clId="{D4DE0FD2-ACC7-4F1B-9B8E-065E8195E1EB}" dt="2021-03-24T06:34:37.986" v="3423" actId="20577"/>
          <ac:spMkLst>
            <pc:docMk/>
            <pc:sldMk cId="138132868" sldId="679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066335864" sldId="679"/>
        </pc:sldMkLst>
      </pc:sldChg>
      <pc:sldChg chg="modSp add">
        <pc:chgData name="Evgenia Korneva" userId="e62070071816427d" providerId="LiveId" clId="{D4DE0FD2-ACC7-4F1B-9B8E-065E8195E1EB}" dt="2021-03-24T06:34:13.236" v="3415" actId="207"/>
        <pc:sldMkLst>
          <pc:docMk/>
          <pc:sldMk cId="459806457" sldId="680"/>
        </pc:sldMkLst>
        <pc:spChg chg="mod">
          <ac:chgData name="Evgenia Korneva" userId="e62070071816427d" providerId="LiveId" clId="{D4DE0FD2-ACC7-4F1B-9B8E-065E8195E1EB}" dt="2021-03-24T06:34:13.236" v="3415" actId="207"/>
          <ac:spMkLst>
            <pc:docMk/>
            <pc:sldMk cId="459806457" sldId="680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116815453" sldId="68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244472274" sldId="681"/>
        </pc:sldMkLst>
      </pc:sldChg>
      <pc:sldChg chg="modSp add">
        <pc:chgData name="Evgenia Korneva" userId="e62070071816427d" providerId="LiveId" clId="{D4DE0FD2-ACC7-4F1B-9B8E-065E8195E1EB}" dt="2021-03-24T06:34:21.968" v="3417" actId="207"/>
        <pc:sldMkLst>
          <pc:docMk/>
          <pc:sldMk cId="1637430168" sldId="681"/>
        </pc:sldMkLst>
        <pc:spChg chg="mod">
          <ac:chgData name="Evgenia Korneva" userId="e62070071816427d" providerId="LiveId" clId="{D4DE0FD2-ACC7-4F1B-9B8E-065E8195E1EB}" dt="2021-03-24T06:34:21.968" v="3417" actId="207"/>
          <ac:spMkLst>
            <pc:docMk/>
            <pc:sldMk cId="1637430168" sldId="681"/>
            <ac:spMk id="7" creationId="{60C7F14C-EAB2-4F9D-B5BE-B60DA238B8F5}"/>
          </ac:spMkLst>
        </pc:spChg>
      </pc:sldChg>
      <pc:sldChg chg="modSp add">
        <pc:chgData name="Evgenia Korneva" userId="e62070071816427d" providerId="LiveId" clId="{D4DE0FD2-ACC7-4F1B-9B8E-065E8195E1EB}" dt="2021-03-24T06:34:28.515" v="3419" actId="207"/>
        <pc:sldMkLst>
          <pc:docMk/>
          <pc:sldMk cId="2230761548" sldId="682"/>
        </pc:sldMkLst>
        <pc:spChg chg="mod">
          <ac:chgData name="Evgenia Korneva" userId="e62070071816427d" providerId="LiveId" clId="{D4DE0FD2-ACC7-4F1B-9B8E-065E8195E1EB}" dt="2021-03-24T06:34:28.515" v="3419" actId="207"/>
          <ac:spMkLst>
            <pc:docMk/>
            <pc:sldMk cId="2230761548" sldId="682"/>
            <ac:spMk id="7" creationId="{60C7F14C-EAB2-4F9D-B5BE-B60DA238B8F5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665624499" sldId="682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352168280" sldId="683"/>
        </pc:sldMkLst>
      </pc:sldChg>
      <pc:sldChg chg="modSp add mod">
        <pc:chgData name="Evgenia Korneva" userId="e62070071816427d" providerId="LiveId" clId="{D4DE0FD2-ACC7-4F1B-9B8E-065E8195E1EB}" dt="2021-03-24T07:12:34.383" v="4537" actId="27636"/>
        <pc:sldMkLst>
          <pc:docMk/>
          <pc:sldMk cId="3868287949" sldId="683"/>
        </pc:sldMkLst>
        <pc:spChg chg="mod">
          <ac:chgData name="Evgenia Korneva" userId="e62070071816427d" providerId="LiveId" clId="{D4DE0FD2-ACC7-4F1B-9B8E-065E8195E1EB}" dt="2021-03-24T07:12:34.383" v="4537" actId="27636"/>
          <ac:spMkLst>
            <pc:docMk/>
            <pc:sldMk cId="3868287949" sldId="683"/>
            <ac:spMk id="3" creationId="{ACE35D76-FEAF-4137-B05F-88B705E6D910}"/>
          </ac:spMkLst>
        </pc:spChg>
      </pc:sldChg>
      <pc:sldChg chg="modSp add mod">
        <pc:chgData name="Evgenia Korneva" userId="e62070071816427d" providerId="LiveId" clId="{D4DE0FD2-ACC7-4F1B-9B8E-065E8195E1EB}" dt="2021-03-24T11:27:52.883" v="5462" actId="20577"/>
        <pc:sldMkLst>
          <pc:docMk/>
          <pc:sldMk cId="195983255" sldId="684"/>
        </pc:sldMkLst>
        <pc:spChg chg="mod">
          <ac:chgData name="Evgenia Korneva" userId="e62070071816427d" providerId="LiveId" clId="{D4DE0FD2-ACC7-4F1B-9B8E-065E8195E1EB}" dt="2021-03-24T11:27:52.883" v="5462" actId="20577"/>
          <ac:spMkLst>
            <pc:docMk/>
            <pc:sldMk cId="195983255" sldId="684"/>
            <ac:spMk id="3" creationId="{9FD3464A-E036-4E80-A1B7-CEA71510674E}"/>
          </ac:spMkLst>
        </pc:spChg>
      </pc:sldChg>
      <pc:sldChg chg="add del">
        <pc:chgData name="Evgenia Korneva" userId="e62070071816427d" providerId="LiveId" clId="{D4DE0FD2-ACC7-4F1B-9B8E-065E8195E1EB}" dt="2021-03-24T07:09:22.885" v="4436"/>
        <pc:sldMkLst>
          <pc:docMk/>
          <pc:sldMk cId="1185529088" sldId="684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352777119" sldId="684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56783450" sldId="685"/>
        </pc:sldMkLst>
      </pc:sldChg>
      <pc:sldChg chg="modSp add">
        <pc:chgData name="Evgenia Korneva" userId="e62070071816427d" providerId="LiveId" clId="{D4DE0FD2-ACC7-4F1B-9B8E-065E8195E1EB}" dt="2021-03-24T07:22:10.406" v="4763" actId="207"/>
        <pc:sldMkLst>
          <pc:docMk/>
          <pc:sldMk cId="3733872391" sldId="685"/>
        </pc:sldMkLst>
        <pc:spChg chg="mod">
          <ac:chgData name="Evgenia Korneva" userId="e62070071816427d" providerId="LiveId" clId="{D4DE0FD2-ACC7-4F1B-9B8E-065E8195E1EB}" dt="2021-03-24T07:22:10.406" v="4763" actId="207"/>
          <ac:spMkLst>
            <pc:docMk/>
            <pc:sldMk cId="3733872391" sldId="685"/>
            <ac:spMk id="3" creationId="{FD1BB474-476D-4182-828F-7025EB8971F8}"/>
          </ac:spMkLst>
        </pc:spChg>
      </pc:sldChg>
      <pc:sldChg chg="modSp add">
        <pc:chgData name="Evgenia Korneva" userId="e62070071816427d" providerId="LiveId" clId="{D4DE0FD2-ACC7-4F1B-9B8E-065E8195E1EB}" dt="2021-03-24T07:22:17.478" v="4765" actId="207"/>
        <pc:sldMkLst>
          <pc:docMk/>
          <pc:sldMk cId="2846119752" sldId="686"/>
        </pc:sldMkLst>
        <pc:spChg chg="mod">
          <ac:chgData name="Evgenia Korneva" userId="e62070071816427d" providerId="LiveId" clId="{D4DE0FD2-ACC7-4F1B-9B8E-065E8195E1EB}" dt="2021-03-24T07:22:17.478" v="4765" actId="207"/>
          <ac:spMkLst>
            <pc:docMk/>
            <pc:sldMk cId="2846119752" sldId="686"/>
            <ac:spMk id="3" creationId="{FD1BB474-476D-4182-828F-7025EB8971F8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065915461" sldId="686"/>
        </pc:sldMkLst>
      </pc:sldChg>
      <pc:sldChg chg="modSp add">
        <pc:chgData name="Evgenia Korneva" userId="e62070071816427d" providerId="LiveId" clId="{D4DE0FD2-ACC7-4F1B-9B8E-065E8195E1EB}" dt="2021-03-24T07:22:26.795" v="4767" actId="207"/>
        <pc:sldMkLst>
          <pc:docMk/>
          <pc:sldMk cId="1479094044" sldId="687"/>
        </pc:sldMkLst>
        <pc:spChg chg="mod">
          <ac:chgData name="Evgenia Korneva" userId="e62070071816427d" providerId="LiveId" clId="{D4DE0FD2-ACC7-4F1B-9B8E-065E8195E1EB}" dt="2021-03-24T07:22:26.795" v="4767" actId="207"/>
          <ac:spMkLst>
            <pc:docMk/>
            <pc:sldMk cId="1479094044" sldId="687"/>
            <ac:spMk id="3" creationId="{FD1BB474-476D-4182-828F-7025EB8971F8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769382668" sldId="687"/>
        </pc:sldMkLst>
      </pc:sldChg>
      <pc:sldChg chg="modSp add">
        <pc:chgData name="Evgenia Korneva" userId="e62070071816427d" providerId="LiveId" clId="{D4DE0FD2-ACC7-4F1B-9B8E-065E8195E1EB}" dt="2021-03-24T07:22:39.642" v="4769" actId="207"/>
        <pc:sldMkLst>
          <pc:docMk/>
          <pc:sldMk cId="1104994994" sldId="688"/>
        </pc:sldMkLst>
        <pc:spChg chg="mod">
          <ac:chgData name="Evgenia Korneva" userId="e62070071816427d" providerId="LiveId" clId="{D4DE0FD2-ACC7-4F1B-9B8E-065E8195E1EB}" dt="2021-03-24T07:22:39.642" v="4769" actId="207"/>
          <ac:spMkLst>
            <pc:docMk/>
            <pc:sldMk cId="1104994994" sldId="688"/>
            <ac:spMk id="3" creationId="{FD1BB474-476D-4182-828F-7025EB8971F8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402617978" sldId="688"/>
        </pc:sldMkLst>
      </pc:sldChg>
      <pc:sldChg chg="modSp add">
        <pc:chgData name="Evgenia Korneva" userId="e62070071816427d" providerId="LiveId" clId="{D4DE0FD2-ACC7-4F1B-9B8E-065E8195E1EB}" dt="2021-03-24T07:22:50.440" v="4771" actId="207"/>
        <pc:sldMkLst>
          <pc:docMk/>
          <pc:sldMk cId="4021643138" sldId="689"/>
        </pc:sldMkLst>
        <pc:spChg chg="mod">
          <ac:chgData name="Evgenia Korneva" userId="e62070071816427d" providerId="LiveId" clId="{D4DE0FD2-ACC7-4F1B-9B8E-065E8195E1EB}" dt="2021-03-24T07:22:50.440" v="4771" actId="207"/>
          <ac:spMkLst>
            <pc:docMk/>
            <pc:sldMk cId="4021643138" sldId="689"/>
            <ac:spMk id="3" creationId="{FD1BB474-476D-4182-828F-7025EB8971F8}"/>
          </ac:spMkLst>
        </pc:spChg>
      </pc:sldChg>
      <pc:sldChg chg="addSp delSp modSp new del mod">
        <pc:chgData name="Evgenia Korneva" userId="e62070071816427d" providerId="LiveId" clId="{D4DE0FD2-ACC7-4F1B-9B8E-065E8195E1EB}" dt="2021-03-24T11:27:57.289" v="5463" actId="47"/>
        <pc:sldMkLst>
          <pc:docMk/>
          <pc:sldMk cId="249852423" sldId="690"/>
        </pc:sldMkLst>
        <pc:spChg chg="del">
          <ac:chgData name="Evgenia Korneva" userId="e62070071816427d" providerId="LiveId" clId="{D4DE0FD2-ACC7-4F1B-9B8E-065E8195E1EB}" dt="2021-03-24T07:24:54.448" v="4776"/>
          <ac:spMkLst>
            <pc:docMk/>
            <pc:sldMk cId="249852423" sldId="690"/>
            <ac:spMk id="2" creationId="{F46EE9A4-7616-4EFC-8CBE-42D7AC75DC75}"/>
          </ac:spMkLst>
        </pc:spChg>
        <pc:spChg chg="del">
          <ac:chgData name="Evgenia Korneva" userId="e62070071816427d" providerId="LiveId" clId="{D4DE0FD2-ACC7-4F1B-9B8E-065E8195E1EB}" dt="2021-03-24T07:24:54.448" v="4776"/>
          <ac:spMkLst>
            <pc:docMk/>
            <pc:sldMk cId="249852423" sldId="690"/>
            <ac:spMk id="3" creationId="{6A902359-1B61-4890-B9DF-55EDF4276BED}"/>
          </ac:spMkLst>
        </pc:spChg>
        <pc:spChg chg="mod">
          <ac:chgData name="Evgenia Korneva" userId="e62070071816427d" providerId="LiveId" clId="{D4DE0FD2-ACC7-4F1B-9B8E-065E8195E1EB}" dt="2021-03-24T07:24:58.159" v="4777"/>
          <ac:spMkLst>
            <pc:docMk/>
            <pc:sldMk cId="249852423" sldId="690"/>
            <ac:spMk id="4" creationId="{19C6ED16-552C-4E26-AEC2-F33439015A1D}"/>
          </ac:spMkLst>
        </pc:spChg>
        <pc:spChg chg="mod">
          <ac:chgData name="Evgenia Korneva" userId="e62070071816427d" providerId="LiveId" clId="{D4DE0FD2-ACC7-4F1B-9B8E-065E8195E1EB}" dt="2021-03-24T07:24:58.159" v="4777"/>
          <ac:spMkLst>
            <pc:docMk/>
            <pc:sldMk cId="249852423" sldId="690"/>
            <ac:spMk id="5" creationId="{A430C9C9-A7B9-4E4F-B8A0-8BC897673875}"/>
          </ac:spMkLst>
        </pc:spChg>
        <pc:spChg chg="add del mod">
          <ac:chgData name="Evgenia Korneva" userId="e62070071816427d" providerId="LiveId" clId="{D4DE0FD2-ACC7-4F1B-9B8E-065E8195E1EB}" dt="2021-03-24T07:24:58.159" v="4777"/>
          <ac:spMkLst>
            <pc:docMk/>
            <pc:sldMk cId="249852423" sldId="690"/>
            <ac:spMk id="6" creationId="{E032821F-CC27-49ED-9439-2C00918B8C1C}"/>
          </ac:spMkLst>
        </pc:spChg>
        <pc:spChg chg="add del mod">
          <ac:chgData name="Evgenia Korneva" userId="e62070071816427d" providerId="LiveId" clId="{D4DE0FD2-ACC7-4F1B-9B8E-065E8195E1EB}" dt="2021-03-24T07:24:58.159" v="4777"/>
          <ac:spMkLst>
            <pc:docMk/>
            <pc:sldMk cId="249852423" sldId="690"/>
            <ac:spMk id="7" creationId="{48B71C6A-3B51-4712-B59F-A58284D8B11B}"/>
          </ac:spMkLst>
        </pc:spChg>
        <pc:spChg chg="add mod">
          <ac:chgData name="Evgenia Korneva" userId="e62070071816427d" providerId="LiveId" clId="{D4DE0FD2-ACC7-4F1B-9B8E-065E8195E1EB}" dt="2021-03-24T07:25:02.754" v="4795" actId="20577"/>
          <ac:spMkLst>
            <pc:docMk/>
            <pc:sldMk cId="249852423" sldId="690"/>
            <ac:spMk id="8" creationId="{7D10F050-ABFA-4996-B7C0-65DCBA99B065}"/>
          </ac:spMkLst>
        </pc:spChg>
        <pc:spChg chg="add mod">
          <ac:chgData name="Evgenia Korneva" userId="e62070071816427d" providerId="LiveId" clId="{D4DE0FD2-ACC7-4F1B-9B8E-065E8195E1EB}" dt="2021-03-24T09:51:23.167" v="5432" actId="20577"/>
          <ac:spMkLst>
            <pc:docMk/>
            <pc:sldMk cId="249852423" sldId="690"/>
            <ac:spMk id="9" creationId="{9B7E957D-6452-424A-965A-0802AD802DF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989647642" sldId="69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019505344" sldId="691"/>
        </pc:sldMkLst>
      </pc:sldChg>
      <pc:sldChg chg="modSp new mod">
        <pc:chgData name="Evgenia Korneva" userId="e62070071816427d" providerId="LiveId" clId="{D4DE0FD2-ACC7-4F1B-9B8E-065E8195E1EB}" dt="2021-03-24T07:46:55.914" v="5289" actId="403"/>
        <pc:sldMkLst>
          <pc:docMk/>
          <pc:sldMk cId="2852368371" sldId="691"/>
        </pc:sldMkLst>
        <pc:spChg chg="mod">
          <ac:chgData name="Evgenia Korneva" userId="e62070071816427d" providerId="LiveId" clId="{D4DE0FD2-ACC7-4F1B-9B8E-065E8195E1EB}" dt="2021-03-24T07:26:56.170" v="4803" actId="20577"/>
          <ac:spMkLst>
            <pc:docMk/>
            <pc:sldMk cId="2852368371" sldId="691"/>
            <ac:spMk id="2" creationId="{2878A22F-D987-4B02-92E5-D4948A55C3DF}"/>
          </ac:spMkLst>
        </pc:spChg>
        <pc:spChg chg="mod">
          <ac:chgData name="Evgenia Korneva" userId="e62070071816427d" providerId="LiveId" clId="{D4DE0FD2-ACC7-4F1B-9B8E-065E8195E1EB}" dt="2021-03-24T07:46:55.914" v="5289" actId="403"/>
          <ac:spMkLst>
            <pc:docMk/>
            <pc:sldMk cId="2852368371" sldId="691"/>
            <ac:spMk id="3" creationId="{EEDFCFD3-731A-4A21-AD9B-B58584679C3F}"/>
          </ac:spMkLst>
        </pc:spChg>
      </pc:sldChg>
      <pc:sldChg chg="modSp new mod">
        <pc:chgData name="Evgenia Korneva" userId="e62070071816427d" providerId="LiveId" clId="{D4DE0FD2-ACC7-4F1B-9B8E-065E8195E1EB}" dt="2021-03-24T07:43:52.267" v="5156" actId="20577"/>
        <pc:sldMkLst>
          <pc:docMk/>
          <pc:sldMk cId="852200967" sldId="692"/>
        </pc:sldMkLst>
        <pc:spChg chg="mod">
          <ac:chgData name="Evgenia Korneva" userId="e62070071816427d" providerId="LiveId" clId="{D4DE0FD2-ACC7-4F1B-9B8E-065E8195E1EB}" dt="2021-03-24T07:27:59.686" v="4836" actId="20577"/>
          <ac:spMkLst>
            <pc:docMk/>
            <pc:sldMk cId="852200967" sldId="692"/>
            <ac:spMk id="2" creationId="{2E1BE628-6E83-4650-A3E4-BFB7FDAA1049}"/>
          </ac:spMkLst>
        </pc:spChg>
        <pc:spChg chg="mod">
          <ac:chgData name="Evgenia Korneva" userId="e62070071816427d" providerId="LiveId" clId="{D4DE0FD2-ACC7-4F1B-9B8E-065E8195E1EB}" dt="2021-03-24T07:43:52.267" v="5156" actId="20577"/>
          <ac:spMkLst>
            <pc:docMk/>
            <pc:sldMk cId="852200967" sldId="692"/>
            <ac:spMk id="3" creationId="{46DC7DE1-58AF-48BE-B346-E9EA4FCCCE0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188606690" sldId="692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14281467" sldId="693"/>
        </pc:sldMkLst>
      </pc:sldChg>
      <pc:sldChg chg="modSp add">
        <pc:chgData name="Evgenia Korneva" userId="e62070071816427d" providerId="LiveId" clId="{D4DE0FD2-ACC7-4F1B-9B8E-065E8195E1EB}" dt="2021-03-24T07:44:05.488" v="5158" actId="207"/>
        <pc:sldMkLst>
          <pc:docMk/>
          <pc:sldMk cId="1486684057" sldId="693"/>
        </pc:sldMkLst>
        <pc:spChg chg="mod">
          <ac:chgData name="Evgenia Korneva" userId="e62070071816427d" providerId="LiveId" clId="{D4DE0FD2-ACC7-4F1B-9B8E-065E8195E1EB}" dt="2021-03-24T07:44:05.488" v="5158" actId="207"/>
          <ac:spMkLst>
            <pc:docMk/>
            <pc:sldMk cId="1486684057" sldId="693"/>
            <ac:spMk id="3" creationId="{46DC7DE1-58AF-48BE-B346-E9EA4FCCCE0C}"/>
          </ac:spMkLst>
        </pc:spChg>
      </pc:sldChg>
      <pc:sldChg chg="modSp add">
        <pc:chgData name="Evgenia Korneva" userId="e62070071816427d" providerId="LiveId" clId="{D4DE0FD2-ACC7-4F1B-9B8E-065E8195E1EB}" dt="2021-03-24T07:44:11.081" v="5160" actId="207"/>
        <pc:sldMkLst>
          <pc:docMk/>
          <pc:sldMk cId="3141279908" sldId="694"/>
        </pc:sldMkLst>
        <pc:spChg chg="mod">
          <ac:chgData name="Evgenia Korneva" userId="e62070071816427d" providerId="LiveId" clId="{D4DE0FD2-ACC7-4F1B-9B8E-065E8195E1EB}" dt="2021-03-24T07:44:11.081" v="5160" actId="207"/>
          <ac:spMkLst>
            <pc:docMk/>
            <pc:sldMk cId="3141279908" sldId="694"/>
            <ac:spMk id="3" creationId="{46DC7DE1-58AF-48BE-B346-E9EA4FCCCE0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574614753" sldId="694"/>
        </pc:sldMkLst>
      </pc:sldChg>
      <pc:sldChg chg="modSp add">
        <pc:chgData name="Evgenia Korneva" userId="e62070071816427d" providerId="LiveId" clId="{D4DE0FD2-ACC7-4F1B-9B8E-065E8195E1EB}" dt="2021-03-24T07:44:20.377" v="5162" actId="207"/>
        <pc:sldMkLst>
          <pc:docMk/>
          <pc:sldMk cId="1433922093" sldId="695"/>
        </pc:sldMkLst>
        <pc:spChg chg="mod">
          <ac:chgData name="Evgenia Korneva" userId="e62070071816427d" providerId="LiveId" clId="{D4DE0FD2-ACC7-4F1B-9B8E-065E8195E1EB}" dt="2021-03-24T07:44:20.377" v="5162" actId="207"/>
          <ac:spMkLst>
            <pc:docMk/>
            <pc:sldMk cId="1433922093" sldId="695"/>
            <ac:spMk id="3" creationId="{46DC7DE1-58AF-48BE-B346-E9EA4FCCCE0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00244127" sldId="695"/>
        </pc:sldMkLst>
      </pc:sldChg>
      <pc:sldChg chg="modSp add">
        <pc:chgData name="Evgenia Korneva" userId="e62070071816427d" providerId="LiveId" clId="{D4DE0FD2-ACC7-4F1B-9B8E-065E8195E1EB}" dt="2021-03-24T07:44:26.379" v="5164" actId="207"/>
        <pc:sldMkLst>
          <pc:docMk/>
          <pc:sldMk cId="148874931" sldId="696"/>
        </pc:sldMkLst>
        <pc:spChg chg="mod">
          <ac:chgData name="Evgenia Korneva" userId="e62070071816427d" providerId="LiveId" clId="{D4DE0FD2-ACC7-4F1B-9B8E-065E8195E1EB}" dt="2021-03-24T07:44:26.379" v="5164" actId="207"/>
          <ac:spMkLst>
            <pc:docMk/>
            <pc:sldMk cId="148874931" sldId="696"/>
            <ac:spMk id="3" creationId="{46DC7DE1-58AF-48BE-B346-E9EA4FCCCE0C}"/>
          </ac:spMkLst>
        </pc:spChg>
      </pc:sldChg>
      <pc:sldChg chg="modSp add">
        <pc:chgData name="Evgenia Korneva" userId="e62070071816427d" providerId="LiveId" clId="{D4DE0FD2-ACC7-4F1B-9B8E-065E8195E1EB}" dt="2021-03-24T07:44:32.607" v="5166" actId="207"/>
        <pc:sldMkLst>
          <pc:docMk/>
          <pc:sldMk cId="1899330096" sldId="697"/>
        </pc:sldMkLst>
        <pc:spChg chg="mod">
          <ac:chgData name="Evgenia Korneva" userId="e62070071816427d" providerId="LiveId" clId="{D4DE0FD2-ACC7-4F1B-9B8E-065E8195E1EB}" dt="2021-03-24T07:44:32.607" v="5166" actId="207"/>
          <ac:spMkLst>
            <pc:docMk/>
            <pc:sldMk cId="1899330096" sldId="697"/>
            <ac:spMk id="3" creationId="{46DC7DE1-58AF-48BE-B346-E9EA4FCCCE0C}"/>
          </ac:spMkLst>
        </pc:spChg>
      </pc:sldChg>
      <pc:sldChg chg="modSp add">
        <pc:chgData name="Evgenia Korneva" userId="e62070071816427d" providerId="LiveId" clId="{D4DE0FD2-ACC7-4F1B-9B8E-065E8195E1EB}" dt="2021-03-24T07:44:39.256" v="5168" actId="207"/>
        <pc:sldMkLst>
          <pc:docMk/>
          <pc:sldMk cId="1258094888" sldId="698"/>
        </pc:sldMkLst>
        <pc:spChg chg="mod">
          <ac:chgData name="Evgenia Korneva" userId="e62070071816427d" providerId="LiveId" clId="{D4DE0FD2-ACC7-4F1B-9B8E-065E8195E1EB}" dt="2021-03-24T07:44:39.256" v="5168" actId="207"/>
          <ac:spMkLst>
            <pc:docMk/>
            <pc:sldMk cId="1258094888" sldId="698"/>
            <ac:spMk id="3" creationId="{46DC7DE1-58AF-48BE-B346-E9EA4FCCCE0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464576369" sldId="698"/>
        </pc:sldMkLst>
      </pc:sldChg>
      <pc:sldChg chg="modSp add">
        <pc:chgData name="Evgenia Korneva" userId="e62070071816427d" providerId="LiveId" clId="{D4DE0FD2-ACC7-4F1B-9B8E-065E8195E1EB}" dt="2021-03-24T07:44:46.551" v="5170" actId="207"/>
        <pc:sldMkLst>
          <pc:docMk/>
          <pc:sldMk cId="998421800" sldId="699"/>
        </pc:sldMkLst>
        <pc:spChg chg="mod">
          <ac:chgData name="Evgenia Korneva" userId="e62070071816427d" providerId="LiveId" clId="{D4DE0FD2-ACC7-4F1B-9B8E-065E8195E1EB}" dt="2021-03-24T07:44:46.551" v="5170" actId="207"/>
          <ac:spMkLst>
            <pc:docMk/>
            <pc:sldMk cId="998421800" sldId="699"/>
            <ac:spMk id="3" creationId="{46DC7DE1-58AF-48BE-B346-E9EA4FCCCE0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94825442" sldId="700"/>
        </pc:sldMkLst>
      </pc:sldChg>
      <pc:sldChg chg="modSp add">
        <pc:chgData name="Evgenia Korneva" userId="e62070071816427d" providerId="LiveId" clId="{D4DE0FD2-ACC7-4F1B-9B8E-065E8195E1EB}" dt="2021-03-24T07:47:07.371" v="5291" actId="207"/>
        <pc:sldMkLst>
          <pc:docMk/>
          <pc:sldMk cId="3496932299" sldId="700"/>
        </pc:sldMkLst>
        <pc:spChg chg="mod">
          <ac:chgData name="Evgenia Korneva" userId="e62070071816427d" providerId="LiveId" clId="{D4DE0FD2-ACC7-4F1B-9B8E-065E8195E1EB}" dt="2021-03-24T07:47:07.371" v="5291" actId="207"/>
          <ac:spMkLst>
            <pc:docMk/>
            <pc:sldMk cId="3496932299" sldId="700"/>
            <ac:spMk id="3" creationId="{EEDFCFD3-731A-4A21-AD9B-B58584679C3F}"/>
          </ac:spMkLst>
        </pc:spChg>
      </pc:sldChg>
      <pc:sldChg chg="modSp add">
        <pc:chgData name="Evgenia Korneva" userId="e62070071816427d" providerId="LiveId" clId="{D4DE0FD2-ACC7-4F1B-9B8E-065E8195E1EB}" dt="2021-03-24T07:47:15.818" v="5293" actId="207"/>
        <pc:sldMkLst>
          <pc:docMk/>
          <pc:sldMk cId="374205233" sldId="701"/>
        </pc:sldMkLst>
        <pc:spChg chg="mod">
          <ac:chgData name="Evgenia Korneva" userId="e62070071816427d" providerId="LiveId" clId="{D4DE0FD2-ACC7-4F1B-9B8E-065E8195E1EB}" dt="2021-03-24T07:47:15.818" v="5293" actId="207"/>
          <ac:spMkLst>
            <pc:docMk/>
            <pc:sldMk cId="374205233" sldId="701"/>
            <ac:spMk id="3" creationId="{EEDFCFD3-731A-4A21-AD9B-B58584679C3F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979661835" sldId="701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750809689" sldId="702"/>
        </pc:sldMkLst>
      </pc:sldChg>
      <pc:sldChg chg="modSp add">
        <pc:chgData name="Evgenia Korneva" userId="e62070071816427d" providerId="LiveId" clId="{D4DE0FD2-ACC7-4F1B-9B8E-065E8195E1EB}" dt="2021-03-24T07:47:21.642" v="5295" actId="207"/>
        <pc:sldMkLst>
          <pc:docMk/>
          <pc:sldMk cId="4014371874" sldId="702"/>
        </pc:sldMkLst>
        <pc:spChg chg="mod">
          <ac:chgData name="Evgenia Korneva" userId="e62070071816427d" providerId="LiveId" clId="{D4DE0FD2-ACC7-4F1B-9B8E-065E8195E1EB}" dt="2021-03-24T07:47:21.642" v="5295" actId="207"/>
          <ac:spMkLst>
            <pc:docMk/>
            <pc:sldMk cId="4014371874" sldId="702"/>
            <ac:spMk id="3" creationId="{EEDFCFD3-731A-4A21-AD9B-B58584679C3F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36228654" sldId="703"/>
        </pc:sldMkLst>
      </pc:sldChg>
      <pc:sldChg chg="modSp add">
        <pc:chgData name="Evgenia Korneva" userId="e62070071816427d" providerId="LiveId" clId="{D4DE0FD2-ACC7-4F1B-9B8E-065E8195E1EB}" dt="2021-03-24T07:47:36.945" v="5297" actId="207"/>
        <pc:sldMkLst>
          <pc:docMk/>
          <pc:sldMk cId="1434029704" sldId="703"/>
        </pc:sldMkLst>
        <pc:spChg chg="mod">
          <ac:chgData name="Evgenia Korneva" userId="e62070071816427d" providerId="LiveId" clId="{D4DE0FD2-ACC7-4F1B-9B8E-065E8195E1EB}" dt="2021-03-24T07:47:36.945" v="5297" actId="207"/>
          <ac:spMkLst>
            <pc:docMk/>
            <pc:sldMk cId="1434029704" sldId="703"/>
            <ac:spMk id="3" creationId="{B5BE1F5C-2202-45A9-BDCC-6FB761690644}"/>
          </ac:spMkLst>
        </pc:spChg>
      </pc:sldChg>
      <pc:sldChg chg="modSp add">
        <pc:chgData name="Evgenia Korneva" userId="e62070071816427d" providerId="LiveId" clId="{D4DE0FD2-ACC7-4F1B-9B8E-065E8195E1EB}" dt="2021-03-24T07:47:42.739" v="5299" actId="207"/>
        <pc:sldMkLst>
          <pc:docMk/>
          <pc:sldMk cId="553136182" sldId="704"/>
        </pc:sldMkLst>
        <pc:spChg chg="mod">
          <ac:chgData name="Evgenia Korneva" userId="e62070071816427d" providerId="LiveId" clId="{D4DE0FD2-ACC7-4F1B-9B8E-065E8195E1EB}" dt="2021-03-24T07:47:42.739" v="5299" actId="207"/>
          <ac:spMkLst>
            <pc:docMk/>
            <pc:sldMk cId="553136182" sldId="704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480357872" sldId="704"/>
        </pc:sldMkLst>
      </pc:sldChg>
      <pc:sldChg chg="modSp add">
        <pc:chgData name="Evgenia Korneva" userId="e62070071816427d" providerId="LiveId" clId="{D4DE0FD2-ACC7-4F1B-9B8E-065E8195E1EB}" dt="2021-03-24T07:47:48.812" v="5301" actId="207"/>
        <pc:sldMkLst>
          <pc:docMk/>
          <pc:sldMk cId="1977973506" sldId="705"/>
        </pc:sldMkLst>
        <pc:spChg chg="mod">
          <ac:chgData name="Evgenia Korneva" userId="e62070071816427d" providerId="LiveId" clId="{D4DE0FD2-ACC7-4F1B-9B8E-065E8195E1EB}" dt="2021-03-24T07:47:48.812" v="5301" actId="207"/>
          <ac:spMkLst>
            <pc:docMk/>
            <pc:sldMk cId="1977973506" sldId="705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138671380" sldId="705"/>
        </pc:sldMkLst>
      </pc:sldChg>
      <pc:sldChg chg="modSp add">
        <pc:chgData name="Evgenia Korneva" userId="e62070071816427d" providerId="LiveId" clId="{D4DE0FD2-ACC7-4F1B-9B8E-065E8195E1EB}" dt="2021-03-24T07:47:55.459" v="5303" actId="207"/>
        <pc:sldMkLst>
          <pc:docMk/>
          <pc:sldMk cId="1964838099" sldId="706"/>
        </pc:sldMkLst>
        <pc:spChg chg="mod">
          <ac:chgData name="Evgenia Korneva" userId="e62070071816427d" providerId="LiveId" clId="{D4DE0FD2-ACC7-4F1B-9B8E-065E8195E1EB}" dt="2021-03-24T07:47:55.459" v="5303" actId="207"/>
          <ac:spMkLst>
            <pc:docMk/>
            <pc:sldMk cId="1964838099" sldId="706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962655579" sldId="706"/>
        </pc:sldMkLst>
      </pc:sldChg>
      <pc:sldChg chg="modSp add">
        <pc:chgData name="Evgenia Korneva" userId="e62070071816427d" providerId="LiveId" clId="{D4DE0FD2-ACC7-4F1B-9B8E-065E8195E1EB}" dt="2021-03-24T07:48:02.839" v="5305" actId="207"/>
        <pc:sldMkLst>
          <pc:docMk/>
          <pc:sldMk cId="1464036285" sldId="707"/>
        </pc:sldMkLst>
        <pc:spChg chg="mod">
          <ac:chgData name="Evgenia Korneva" userId="e62070071816427d" providerId="LiveId" clId="{D4DE0FD2-ACC7-4F1B-9B8E-065E8195E1EB}" dt="2021-03-24T07:48:02.839" v="5305" actId="207"/>
          <ac:spMkLst>
            <pc:docMk/>
            <pc:sldMk cId="1464036285" sldId="707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263151054" sldId="707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588535836" sldId="708"/>
        </pc:sldMkLst>
      </pc:sldChg>
      <pc:sldChg chg="modSp add">
        <pc:chgData name="Evgenia Korneva" userId="e62070071816427d" providerId="LiveId" clId="{D4DE0FD2-ACC7-4F1B-9B8E-065E8195E1EB}" dt="2021-03-24T07:48:09.566" v="5307" actId="207"/>
        <pc:sldMkLst>
          <pc:docMk/>
          <pc:sldMk cId="2278542678" sldId="708"/>
        </pc:sldMkLst>
        <pc:spChg chg="mod">
          <ac:chgData name="Evgenia Korneva" userId="e62070071816427d" providerId="LiveId" clId="{D4DE0FD2-ACC7-4F1B-9B8E-065E8195E1EB}" dt="2021-03-24T07:48:09.566" v="5307" actId="207"/>
          <ac:spMkLst>
            <pc:docMk/>
            <pc:sldMk cId="2278542678" sldId="708"/>
            <ac:spMk id="3" creationId="{B5BE1F5C-2202-45A9-BDCC-6FB761690644}"/>
          </ac:spMkLst>
        </pc:spChg>
      </pc:sldChg>
      <pc:sldChg chg="modSp add">
        <pc:chgData name="Evgenia Korneva" userId="e62070071816427d" providerId="LiveId" clId="{D4DE0FD2-ACC7-4F1B-9B8E-065E8195E1EB}" dt="2021-03-24T07:48:28.530" v="5311" actId="207"/>
        <pc:sldMkLst>
          <pc:docMk/>
          <pc:sldMk cId="2077606946" sldId="709"/>
        </pc:sldMkLst>
        <pc:spChg chg="mod">
          <ac:chgData name="Evgenia Korneva" userId="e62070071816427d" providerId="LiveId" clId="{D4DE0FD2-ACC7-4F1B-9B8E-065E8195E1EB}" dt="2021-03-24T07:48:28.530" v="5311" actId="207"/>
          <ac:spMkLst>
            <pc:docMk/>
            <pc:sldMk cId="2077606946" sldId="709"/>
            <ac:spMk id="3" creationId="{B5BE1F5C-2202-45A9-BDCC-6FB761690644}"/>
          </ac:spMkLst>
        </pc:spChg>
      </pc:sldChg>
      <pc:sldChg chg="add del">
        <pc:chgData name="Evgenia Korneva" userId="e62070071816427d" providerId="LiveId" clId="{D4DE0FD2-ACC7-4F1B-9B8E-065E8195E1EB}" dt="2021-03-24T07:48:22.024" v="5309"/>
        <pc:sldMkLst>
          <pc:docMk/>
          <pc:sldMk cId="3243369321" sldId="709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063617587" sldId="709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478402808" sldId="710"/>
        </pc:sldMkLst>
      </pc:sldChg>
      <pc:sldChg chg="modSp add">
        <pc:chgData name="Evgenia Korneva" userId="e62070071816427d" providerId="LiveId" clId="{D4DE0FD2-ACC7-4F1B-9B8E-065E8195E1EB}" dt="2021-03-24T07:48:34.045" v="5313" actId="207"/>
        <pc:sldMkLst>
          <pc:docMk/>
          <pc:sldMk cId="4219901269" sldId="710"/>
        </pc:sldMkLst>
        <pc:spChg chg="mod">
          <ac:chgData name="Evgenia Korneva" userId="e62070071816427d" providerId="LiveId" clId="{D4DE0FD2-ACC7-4F1B-9B8E-065E8195E1EB}" dt="2021-03-24T07:48:34.045" v="5313" actId="207"/>
          <ac:spMkLst>
            <pc:docMk/>
            <pc:sldMk cId="4219901269" sldId="710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078425959" sldId="711"/>
        </pc:sldMkLst>
      </pc:sldChg>
      <pc:sldChg chg="modSp add">
        <pc:chgData name="Evgenia Korneva" userId="e62070071816427d" providerId="LiveId" clId="{D4DE0FD2-ACC7-4F1B-9B8E-065E8195E1EB}" dt="2021-03-24T07:48:42.991" v="5315" actId="207"/>
        <pc:sldMkLst>
          <pc:docMk/>
          <pc:sldMk cId="3605738986" sldId="711"/>
        </pc:sldMkLst>
        <pc:spChg chg="mod">
          <ac:chgData name="Evgenia Korneva" userId="e62070071816427d" providerId="LiveId" clId="{D4DE0FD2-ACC7-4F1B-9B8E-065E8195E1EB}" dt="2021-03-24T07:48:42.991" v="5315" actId="207"/>
          <ac:spMkLst>
            <pc:docMk/>
            <pc:sldMk cId="3605738986" sldId="711"/>
            <ac:spMk id="3" creationId="{B5BE1F5C-2202-45A9-BDCC-6FB761690644}"/>
          </ac:spMkLst>
        </pc:spChg>
      </pc:sldChg>
      <pc:sldChg chg="modSp add">
        <pc:chgData name="Evgenia Korneva" userId="e62070071816427d" providerId="LiveId" clId="{D4DE0FD2-ACC7-4F1B-9B8E-065E8195E1EB}" dt="2021-03-24T07:48:49.209" v="5317" actId="207"/>
        <pc:sldMkLst>
          <pc:docMk/>
          <pc:sldMk cId="2050613171" sldId="712"/>
        </pc:sldMkLst>
        <pc:spChg chg="mod">
          <ac:chgData name="Evgenia Korneva" userId="e62070071816427d" providerId="LiveId" clId="{D4DE0FD2-ACC7-4F1B-9B8E-065E8195E1EB}" dt="2021-03-24T07:48:49.209" v="5317" actId="207"/>
          <ac:spMkLst>
            <pc:docMk/>
            <pc:sldMk cId="2050613171" sldId="712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82432474" sldId="713"/>
        </pc:sldMkLst>
      </pc:sldChg>
      <pc:sldChg chg="modSp add">
        <pc:chgData name="Evgenia Korneva" userId="e62070071816427d" providerId="LiveId" clId="{D4DE0FD2-ACC7-4F1B-9B8E-065E8195E1EB}" dt="2021-03-24T07:48:54.821" v="5319" actId="207"/>
        <pc:sldMkLst>
          <pc:docMk/>
          <pc:sldMk cId="2258827124" sldId="713"/>
        </pc:sldMkLst>
        <pc:spChg chg="mod">
          <ac:chgData name="Evgenia Korneva" userId="e62070071816427d" providerId="LiveId" clId="{D4DE0FD2-ACC7-4F1B-9B8E-065E8195E1EB}" dt="2021-03-24T07:48:54.821" v="5319" actId="207"/>
          <ac:spMkLst>
            <pc:docMk/>
            <pc:sldMk cId="2258827124" sldId="713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75744325" sldId="714"/>
        </pc:sldMkLst>
      </pc:sldChg>
      <pc:sldChg chg="modSp add">
        <pc:chgData name="Evgenia Korneva" userId="e62070071816427d" providerId="LiveId" clId="{D4DE0FD2-ACC7-4F1B-9B8E-065E8195E1EB}" dt="2021-03-24T07:49:03.391" v="5321" actId="207"/>
        <pc:sldMkLst>
          <pc:docMk/>
          <pc:sldMk cId="1857450605" sldId="714"/>
        </pc:sldMkLst>
        <pc:spChg chg="mod">
          <ac:chgData name="Evgenia Korneva" userId="e62070071816427d" providerId="LiveId" clId="{D4DE0FD2-ACC7-4F1B-9B8E-065E8195E1EB}" dt="2021-03-24T07:49:03.391" v="5321" actId="207"/>
          <ac:spMkLst>
            <pc:docMk/>
            <pc:sldMk cId="1857450605" sldId="714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571389762" sldId="715"/>
        </pc:sldMkLst>
      </pc:sldChg>
      <pc:sldChg chg="modSp add">
        <pc:chgData name="Evgenia Korneva" userId="e62070071816427d" providerId="LiveId" clId="{D4DE0FD2-ACC7-4F1B-9B8E-065E8195E1EB}" dt="2021-03-24T07:49:12.682" v="5323" actId="207"/>
        <pc:sldMkLst>
          <pc:docMk/>
          <pc:sldMk cId="3403434417" sldId="715"/>
        </pc:sldMkLst>
        <pc:spChg chg="mod">
          <ac:chgData name="Evgenia Korneva" userId="e62070071816427d" providerId="LiveId" clId="{D4DE0FD2-ACC7-4F1B-9B8E-065E8195E1EB}" dt="2021-03-24T07:49:12.682" v="5323" actId="207"/>
          <ac:spMkLst>
            <pc:docMk/>
            <pc:sldMk cId="3403434417" sldId="715"/>
            <ac:spMk id="3" creationId="{B5BE1F5C-2202-45A9-BDCC-6FB761690644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908591213" sldId="716"/>
        </pc:sldMkLst>
      </pc:sldChg>
      <pc:sldChg chg="modSp add">
        <pc:chgData name="Evgenia Korneva" userId="e62070071816427d" providerId="LiveId" clId="{D4DE0FD2-ACC7-4F1B-9B8E-065E8195E1EB}" dt="2021-03-24T07:49:25.537" v="5325" actId="207"/>
        <pc:sldMkLst>
          <pc:docMk/>
          <pc:sldMk cId="2639916470" sldId="716"/>
        </pc:sldMkLst>
        <pc:spChg chg="mod">
          <ac:chgData name="Evgenia Korneva" userId="e62070071816427d" providerId="LiveId" clId="{D4DE0FD2-ACC7-4F1B-9B8E-065E8195E1EB}" dt="2021-03-24T07:49:25.537" v="5325" actId="207"/>
          <ac:spMkLst>
            <pc:docMk/>
            <pc:sldMk cId="2639916470" sldId="716"/>
            <ac:spMk id="3" creationId="{6D6E8C6B-F838-4DE6-BC2C-4198BA5F19F9}"/>
          </ac:spMkLst>
        </pc:spChg>
      </pc:sldChg>
      <pc:sldChg chg="modSp add">
        <pc:chgData name="Evgenia Korneva" userId="e62070071816427d" providerId="LiveId" clId="{D4DE0FD2-ACC7-4F1B-9B8E-065E8195E1EB}" dt="2021-03-24T07:49:31.366" v="5327" actId="207"/>
        <pc:sldMkLst>
          <pc:docMk/>
          <pc:sldMk cId="550475634" sldId="717"/>
        </pc:sldMkLst>
        <pc:spChg chg="mod">
          <ac:chgData name="Evgenia Korneva" userId="e62070071816427d" providerId="LiveId" clId="{D4DE0FD2-ACC7-4F1B-9B8E-065E8195E1EB}" dt="2021-03-24T07:49:31.366" v="5327" actId="207"/>
          <ac:spMkLst>
            <pc:docMk/>
            <pc:sldMk cId="550475634" sldId="717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61567406" sldId="717"/>
        </pc:sldMkLst>
      </pc:sldChg>
      <pc:sldChg chg="modSp add">
        <pc:chgData name="Evgenia Korneva" userId="e62070071816427d" providerId="LiveId" clId="{D4DE0FD2-ACC7-4F1B-9B8E-065E8195E1EB}" dt="2021-03-24T07:49:38.537" v="5329" actId="207"/>
        <pc:sldMkLst>
          <pc:docMk/>
          <pc:sldMk cId="2164365290" sldId="718"/>
        </pc:sldMkLst>
        <pc:spChg chg="mod">
          <ac:chgData name="Evgenia Korneva" userId="e62070071816427d" providerId="LiveId" clId="{D4DE0FD2-ACC7-4F1B-9B8E-065E8195E1EB}" dt="2021-03-24T07:49:38.537" v="5329" actId="207"/>
          <ac:spMkLst>
            <pc:docMk/>
            <pc:sldMk cId="2164365290" sldId="718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825803831" sldId="71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599292499" sldId="719"/>
        </pc:sldMkLst>
      </pc:sldChg>
      <pc:sldChg chg="modSp add">
        <pc:chgData name="Evgenia Korneva" userId="e62070071816427d" providerId="LiveId" clId="{D4DE0FD2-ACC7-4F1B-9B8E-065E8195E1EB}" dt="2021-03-24T07:49:43.669" v="5331" actId="207"/>
        <pc:sldMkLst>
          <pc:docMk/>
          <pc:sldMk cId="3355724456" sldId="719"/>
        </pc:sldMkLst>
        <pc:spChg chg="mod">
          <ac:chgData name="Evgenia Korneva" userId="e62070071816427d" providerId="LiveId" clId="{D4DE0FD2-ACC7-4F1B-9B8E-065E8195E1EB}" dt="2021-03-24T07:49:43.669" v="5331" actId="207"/>
          <ac:spMkLst>
            <pc:docMk/>
            <pc:sldMk cId="3355724456" sldId="719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860131238" sldId="720"/>
        </pc:sldMkLst>
      </pc:sldChg>
      <pc:sldChg chg="modSp add">
        <pc:chgData name="Evgenia Korneva" userId="e62070071816427d" providerId="LiveId" clId="{D4DE0FD2-ACC7-4F1B-9B8E-065E8195E1EB}" dt="2021-03-24T07:49:50.557" v="5333" actId="207"/>
        <pc:sldMkLst>
          <pc:docMk/>
          <pc:sldMk cId="3319837806" sldId="720"/>
        </pc:sldMkLst>
        <pc:spChg chg="mod">
          <ac:chgData name="Evgenia Korneva" userId="e62070071816427d" providerId="LiveId" clId="{D4DE0FD2-ACC7-4F1B-9B8E-065E8195E1EB}" dt="2021-03-24T07:49:50.557" v="5333" actId="207"/>
          <ac:spMkLst>
            <pc:docMk/>
            <pc:sldMk cId="3319837806" sldId="720"/>
            <ac:spMk id="3" creationId="{6D6E8C6B-F838-4DE6-BC2C-4198BA5F19F9}"/>
          </ac:spMkLst>
        </pc:spChg>
      </pc:sldChg>
      <pc:sldChg chg="modSp add">
        <pc:chgData name="Evgenia Korneva" userId="e62070071816427d" providerId="LiveId" clId="{D4DE0FD2-ACC7-4F1B-9B8E-065E8195E1EB}" dt="2021-03-24T07:49:55.638" v="5335" actId="207"/>
        <pc:sldMkLst>
          <pc:docMk/>
          <pc:sldMk cId="2071923100" sldId="721"/>
        </pc:sldMkLst>
        <pc:spChg chg="mod">
          <ac:chgData name="Evgenia Korneva" userId="e62070071816427d" providerId="LiveId" clId="{D4DE0FD2-ACC7-4F1B-9B8E-065E8195E1EB}" dt="2021-03-24T07:49:55.638" v="5335" actId="207"/>
          <ac:spMkLst>
            <pc:docMk/>
            <pc:sldMk cId="2071923100" sldId="721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72445589" sldId="721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822016222" sldId="722"/>
        </pc:sldMkLst>
      </pc:sldChg>
      <pc:sldChg chg="modSp add">
        <pc:chgData name="Evgenia Korneva" userId="e62070071816427d" providerId="LiveId" clId="{D4DE0FD2-ACC7-4F1B-9B8E-065E8195E1EB}" dt="2021-03-24T07:50:02.616" v="5337" actId="207"/>
        <pc:sldMkLst>
          <pc:docMk/>
          <pc:sldMk cId="3552919986" sldId="722"/>
        </pc:sldMkLst>
        <pc:spChg chg="mod">
          <ac:chgData name="Evgenia Korneva" userId="e62070071816427d" providerId="LiveId" clId="{D4DE0FD2-ACC7-4F1B-9B8E-065E8195E1EB}" dt="2021-03-24T07:50:02.616" v="5337" actId="207"/>
          <ac:spMkLst>
            <pc:docMk/>
            <pc:sldMk cId="3552919986" sldId="722"/>
            <ac:spMk id="3" creationId="{6D6E8C6B-F838-4DE6-BC2C-4198BA5F19F9}"/>
          </ac:spMkLst>
        </pc:spChg>
      </pc:sldChg>
      <pc:sldChg chg="modSp add">
        <pc:chgData name="Evgenia Korneva" userId="e62070071816427d" providerId="LiveId" clId="{D4DE0FD2-ACC7-4F1B-9B8E-065E8195E1EB}" dt="2021-03-24T07:50:07.825" v="5339" actId="207"/>
        <pc:sldMkLst>
          <pc:docMk/>
          <pc:sldMk cId="1011004736" sldId="723"/>
        </pc:sldMkLst>
        <pc:spChg chg="mod">
          <ac:chgData name="Evgenia Korneva" userId="e62070071816427d" providerId="LiveId" clId="{D4DE0FD2-ACC7-4F1B-9B8E-065E8195E1EB}" dt="2021-03-24T07:50:07.825" v="5339" actId="207"/>
          <ac:spMkLst>
            <pc:docMk/>
            <pc:sldMk cId="1011004736" sldId="723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17384704" sldId="723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77219390" sldId="724"/>
        </pc:sldMkLst>
      </pc:sldChg>
      <pc:sldChg chg="modSp add">
        <pc:chgData name="Evgenia Korneva" userId="e62070071816427d" providerId="LiveId" clId="{D4DE0FD2-ACC7-4F1B-9B8E-065E8195E1EB}" dt="2021-03-24T07:50:13.569" v="5341" actId="207"/>
        <pc:sldMkLst>
          <pc:docMk/>
          <pc:sldMk cId="4253064529" sldId="724"/>
        </pc:sldMkLst>
        <pc:spChg chg="mod">
          <ac:chgData name="Evgenia Korneva" userId="e62070071816427d" providerId="LiveId" clId="{D4DE0FD2-ACC7-4F1B-9B8E-065E8195E1EB}" dt="2021-03-24T07:50:13.569" v="5341" actId="207"/>
          <ac:spMkLst>
            <pc:docMk/>
            <pc:sldMk cId="4253064529" sldId="724"/>
            <ac:spMk id="3" creationId="{6D6E8C6B-F838-4DE6-BC2C-4198BA5F19F9}"/>
          </ac:spMkLst>
        </pc:spChg>
      </pc:sldChg>
      <pc:sldChg chg="modSp add">
        <pc:chgData name="Evgenia Korneva" userId="e62070071816427d" providerId="LiveId" clId="{D4DE0FD2-ACC7-4F1B-9B8E-065E8195E1EB}" dt="2021-03-24T07:50:20.509" v="5343" actId="207"/>
        <pc:sldMkLst>
          <pc:docMk/>
          <pc:sldMk cId="2496679076" sldId="725"/>
        </pc:sldMkLst>
        <pc:spChg chg="mod">
          <ac:chgData name="Evgenia Korneva" userId="e62070071816427d" providerId="LiveId" clId="{D4DE0FD2-ACC7-4F1B-9B8E-065E8195E1EB}" dt="2021-03-24T07:50:20.509" v="5343" actId="207"/>
          <ac:spMkLst>
            <pc:docMk/>
            <pc:sldMk cId="2496679076" sldId="725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077057511" sldId="725"/>
        </pc:sldMkLst>
      </pc:sldChg>
      <pc:sldChg chg="modSp add">
        <pc:chgData name="Evgenia Korneva" userId="e62070071816427d" providerId="LiveId" clId="{D4DE0FD2-ACC7-4F1B-9B8E-065E8195E1EB}" dt="2021-03-24T07:50:26.152" v="5345" actId="207"/>
        <pc:sldMkLst>
          <pc:docMk/>
          <pc:sldMk cId="2001563137" sldId="726"/>
        </pc:sldMkLst>
        <pc:spChg chg="mod">
          <ac:chgData name="Evgenia Korneva" userId="e62070071816427d" providerId="LiveId" clId="{D4DE0FD2-ACC7-4F1B-9B8E-065E8195E1EB}" dt="2021-03-24T07:50:26.152" v="5345" actId="207"/>
          <ac:spMkLst>
            <pc:docMk/>
            <pc:sldMk cId="2001563137" sldId="726"/>
            <ac:spMk id="3" creationId="{6D6E8C6B-F838-4DE6-BC2C-4198BA5F19F9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09237227" sldId="726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620623205" sldId="727"/>
        </pc:sldMkLst>
      </pc:sldChg>
      <pc:sldChg chg="modSp add">
        <pc:chgData name="Evgenia Korneva" userId="e62070071816427d" providerId="LiveId" clId="{D4DE0FD2-ACC7-4F1B-9B8E-065E8195E1EB}" dt="2021-03-24T07:50:31.428" v="5347" actId="207"/>
        <pc:sldMkLst>
          <pc:docMk/>
          <pc:sldMk cId="1412360212" sldId="727"/>
        </pc:sldMkLst>
        <pc:spChg chg="mod">
          <ac:chgData name="Evgenia Korneva" userId="e62070071816427d" providerId="LiveId" clId="{D4DE0FD2-ACC7-4F1B-9B8E-065E8195E1EB}" dt="2021-03-24T07:50:31.428" v="5347" actId="207"/>
          <ac:spMkLst>
            <pc:docMk/>
            <pc:sldMk cId="1412360212" sldId="727"/>
            <ac:spMk id="3" creationId="{6D6E8C6B-F838-4DE6-BC2C-4198BA5F19F9}"/>
          </ac:spMkLst>
        </pc:spChg>
      </pc:sldChg>
      <pc:sldChg chg="modSp add">
        <pc:chgData name="Evgenia Korneva" userId="e62070071816427d" providerId="LiveId" clId="{D4DE0FD2-ACC7-4F1B-9B8E-065E8195E1EB}" dt="2021-03-24T07:51:14.989" v="5351" actId="207"/>
        <pc:sldMkLst>
          <pc:docMk/>
          <pc:sldMk cId="631210788" sldId="728"/>
        </pc:sldMkLst>
        <pc:spChg chg="mod">
          <ac:chgData name="Evgenia Korneva" userId="e62070071816427d" providerId="LiveId" clId="{D4DE0FD2-ACC7-4F1B-9B8E-065E8195E1EB}" dt="2021-03-24T07:51:14.989" v="5351" actId="207"/>
          <ac:spMkLst>
            <pc:docMk/>
            <pc:sldMk cId="631210788" sldId="728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20796491" sldId="72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629109173" sldId="729"/>
        </pc:sldMkLst>
      </pc:sldChg>
      <pc:sldChg chg="modSp add">
        <pc:chgData name="Evgenia Korneva" userId="e62070071816427d" providerId="LiveId" clId="{D4DE0FD2-ACC7-4F1B-9B8E-065E8195E1EB}" dt="2021-03-24T07:51:37.351" v="5356" actId="207"/>
        <pc:sldMkLst>
          <pc:docMk/>
          <pc:sldMk cId="3556516647" sldId="729"/>
        </pc:sldMkLst>
        <pc:spChg chg="mod">
          <ac:chgData name="Evgenia Korneva" userId="e62070071816427d" providerId="LiveId" clId="{D4DE0FD2-ACC7-4F1B-9B8E-065E8195E1EB}" dt="2021-03-24T07:51:37.351" v="5356" actId="207"/>
          <ac:spMkLst>
            <pc:docMk/>
            <pc:sldMk cId="3556516647" sldId="729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443751208" sldId="730"/>
        </pc:sldMkLst>
      </pc:sldChg>
      <pc:sldChg chg="modSp add">
        <pc:chgData name="Evgenia Korneva" userId="e62070071816427d" providerId="LiveId" clId="{D4DE0FD2-ACC7-4F1B-9B8E-065E8195E1EB}" dt="2021-03-24T07:51:28.250" v="5354" actId="207"/>
        <pc:sldMkLst>
          <pc:docMk/>
          <pc:sldMk cId="3933492711" sldId="730"/>
        </pc:sldMkLst>
        <pc:spChg chg="mod">
          <ac:chgData name="Evgenia Korneva" userId="e62070071816427d" providerId="LiveId" clId="{D4DE0FD2-ACC7-4F1B-9B8E-065E8195E1EB}" dt="2021-03-24T07:51:28.250" v="5354" actId="207"/>
          <ac:spMkLst>
            <pc:docMk/>
            <pc:sldMk cId="3933492711" sldId="730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50490432" sldId="731"/>
        </pc:sldMkLst>
      </pc:sldChg>
      <pc:sldChg chg="modSp add">
        <pc:chgData name="Evgenia Korneva" userId="e62070071816427d" providerId="LiveId" clId="{D4DE0FD2-ACC7-4F1B-9B8E-065E8195E1EB}" dt="2021-03-24T07:51:42.239" v="5357" actId="207"/>
        <pc:sldMkLst>
          <pc:docMk/>
          <pc:sldMk cId="735011870" sldId="731"/>
        </pc:sldMkLst>
        <pc:spChg chg="mod">
          <ac:chgData name="Evgenia Korneva" userId="e62070071816427d" providerId="LiveId" clId="{D4DE0FD2-ACC7-4F1B-9B8E-065E8195E1EB}" dt="2021-03-24T07:51:42.239" v="5357" actId="207"/>
          <ac:spMkLst>
            <pc:docMk/>
            <pc:sldMk cId="735011870" sldId="731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03930922" sldId="732"/>
        </pc:sldMkLst>
      </pc:sldChg>
      <pc:sldChg chg="modSp add">
        <pc:chgData name="Evgenia Korneva" userId="e62070071816427d" providerId="LiveId" clId="{D4DE0FD2-ACC7-4F1B-9B8E-065E8195E1EB}" dt="2021-03-24T07:51:47.520" v="5359" actId="207"/>
        <pc:sldMkLst>
          <pc:docMk/>
          <pc:sldMk cId="2137926515" sldId="732"/>
        </pc:sldMkLst>
        <pc:spChg chg="mod">
          <ac:chgData name="Evgenia Korneva" userId="e62070071816427d" providerId="LiveId" clId="{D4DE0FD2-ACC7-4F1B-9B8E-065E8195E1EB}" dt="2021-03-24T07:51:47.520" v="5359" actId="207"/>
          <ac:spMkLst>
            <pc:docMk/>
            <pc:sldMk cId="2137926515" sldId="732"/>
            <ac:spMk id="3" creationId="{6C85233A-7AD2-434C-ACBD-D72898047143}"/>
          </ac:spMkLst>
        </pc:spChg>
      </pc:sldChg>
      <pc:sldChg chg="modSp add">
        <pc:chgData name="Evgenia Korneva" userId="e62070071816427d" providerId="LiveId" clId="{D4DE0FD2-ACC7-4F1B-9B8E-065E8195E1EB}" dt="2021-03-24T07:51:53.163" v="5361" actId="207"/>
        <pc:sldMkLst>
          <pc:docMk/>
          <pc:sldMk cId="3573320537" sldId="733"/>
        </pc:sldMkLst>
        <pc:spChg chg="mod">
          <ac:chgData name="Evgenia Korneva" userId="e62070071816427d" providerId="LiveId" clId="{D4DE0FD2-ACC7-4F1B-9B8E-065E8195E1EB}" dt="2021-03-24T07:51:53.163" v="5361" actId="207"/>
          <ac:spMkLst>
            <pc:docMk/>
            <pc:sldMk cId="3573320537" sldId="733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635632230" sldId="733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101406735" sldId="734"/>
        </pc:sldMkLst>
      </pc:sldChg>
      <pc:sldChg chg="modSp add">
        <pc:chgData name="Evgenia Korneva" userId="e62070071816427d" providerId="LiveId" clId="{D4DE0FD2-ACC7-4F1B-9B8E-065E8195E1EB}" dt="2021-03-24T07:51:59.163" v="5363" actId="207"/>
        <pc:sldMkLst>
          <pc:docMk/>
          <pc:sldMk cId="2404057413" sldId="734"/>
        </pc:sldMkLst>
        <pc:spChg chg="mod">
          <ac:chgData name="Evgenia Korneva" userId="e62070071816427d" providerId="LiveId" clId="{D4DE0FD2-ACC7-4F1B-9B8E-065E8195E1EB}" dt="2021-03-24T07:51:59.163" v="5363" actId="207"/>
          <ac:spMkLst>
            <pc:docMk/>
            <pc:sldMk cId="2404057413" sldId="734"/>
            <ac:spMk id="3" creationId="{6C85233A-7AD2-434C-ACBD-D72898047143}"/>
          </ac:spMkLst>
        </pc:spChg>
      </pc:sldChg>
      <pc:sldChg chg="modSp add">
        <pc:chgData name="Evgenia Korneva" userId="e62070071816427d" providerId="LiveId" clId="{D4DE0FD2-ACC7-4F1B-9B8E-065E8195E1EB}" dt="2021-03-24T07:52:08.197" v="5365" actId="207"/>
        <pc:sldMkLst>
          <pc:docMk/>
          <pc:sldMk cId="819515160" sldId="735"/>
        </pc:sldMkLst>
        <pc:spChg chg="mod">
          <ac:chgData name="Evgenia Korneva" userId="e62070071816427d" providerId="LiveId" clId="{D4DE0FD2-ACC7-4F1B-9B8E-065E8195E1EB}" dt="2021-03-24T07:52:08.197" v="5365" actId="207"/>
          <ac:spMkLst>
            <pc:docMk/>
            <pc:sldMk cId="819515160" sldId="735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698247413" sldId="735"/>
        </pc:sldMkLst>
      </pc:sldChg>
      <pc:sldChg chg="modSp add">
        <pc:chgData name="Evgenia Korneva" userId="e62070071816427d" providerId="LiveId" clId="{D4DE0FD2-ACC7-4F1B-9B8E-065E8195E1EB}" dt="2021-03-24T07:52:14.226" v="5367" actId="207"/>
        <pc:sldMkLst>
          <pc:docMk/>
          <pc:sldMk cId="2656900054" sldId="736"/>
        </pc:sldMkLst>
        <pc:spChg chg="mod">
          <ac:chgData name="Evgenia Korneva" userId="e62070071816427d" providerId="LiveId" clId="{D4DE0FD2-ACC7-4F1B-9B8E-065E8195E1EB}" dt="2021-03-24T07:52:14.226" v="5367" actId="207"/>
          <ac:spMkLst>
            <pc:docMk/>
            <pc:sldMk cId="2656900054" sldId="736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057790728" sldId="736"/>
        </pc:sldMkLst>
      </pc:sldChg>
      <pc:sldChg chg="modSp add">
        <pc:chgData name="Evgenia Korneva" userId="e62070071816427d" providerId="LiveId" clId="{D4DE0FD2-ACC7-4F1B-9B8E-065E8195E1EB}" dt="2021-03-24T07:52:19.725" v="5369" actId="207"/>
        <pc:sldMkLst>
          <pc:docMk/>
          <pc:sldMk cId="1381198528" sldId="737"/>
        </pc:sldMkLst>
        <pc:spChg chg="mod">
          <ac:chgData name="Evgenia Korneva" userId="e62070071816427d" providerId="LiveId" clId="{D4DE0FD2-ACC7-4F1B-9B8E-065E8195E1EB}" dt="2021-03-24T07:52:19.725" v="5369" actId="207"/>
          <ac:spMkLst>
            <pc:docMk/>
            <pc:sldMk cId="1381198528" sldId="737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866377218" sldId="737"/>
        </pc:sldMkLst>
      </pc:sldChg>
      <pc:sldChg chg="modSp add">
        <pc:chgData name="Evgenia Korneva" userId="e62070071816427d" providerId="LiveId" clId="{D4DE0FD2-ACC7-4F1B-9B8E-065E8195E1EB}" dt="2021-03-24T07:52:26.898" v="5371" actId="207"/>
        <pc:sldMkLst>
          <pc:docMk/>
          <pc:sldMk cId="1677331306" sldId="738"/>
        </pc:sldMkLst>
        <pc:spChg chg="mod">
          <ac:chgData name="Evgenia Korneva" userId="e62070071816427d" providerId="LiveId" clId="{D4DE0FD2-ACC7-4F1B-9B8E-065E8195E1EB}" dt="2021-03-24T07:52:26.898" v="5371" actId="207"/>
          <ac:spMkLst>
            <pc:docMk/>
            <pc:sldMk cId="1677331306" sldId="738"/>
            <ac:spMk id="3" creationId="{6C85233A-7AD2-434C-ACBD-D72898047143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786627059" sldId="73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543515425" sldId="739"/>
        </pc:sldMkLst>
      </pc:sldChg>
      <pc:sldChg chg="modSp add">
        <pc:chgData name="Evgenia Korneva" userId="e62070071816427d" providerId="LiveId" clId="{D4DE0FD2-ACC7-4F1B-9B8E-065E8195E1EB}" dt="2021-03-24T07:52:35.065" v="5373" actId="207"/>
        <pc:sldMkLst>
          <pc:docMk/>
          <pc:sldMk cId="2219495849" sldId="739"/>
        </pc:sldMkLst>
        <pc:spChg chg="mod">
          <ac:chgData name="Evgenia Korneva" userId="e62070071816427d" providerId="LiveId" clId="{D4DE0FD2-ACC7-4F1B-9B8E-065E8195E1EB}" dt="2021-03-24T07:52:35.065" v="5373" actId="207"/>
          <ac:spMkLst>
            <pc:docMk/>
            <pc:sldMk cId="2219495849" sldId="739"/>
            <ac:spMk id="3" creationId="{6C85233A-7AD2-434C-ACBD-D72898047143}"/>
          </ac:spMkLst>
        </pc:spChg>
      </pc:sldChg>
      <pc:sldChg chg="modSp add">
        <pc:chgData name="Evgenia Korneva" userId="e62070071816427d" providerId="LiveId" clId="{D4DE0FD2-ACC7-4F1B-9B8E-065E8195E1EB}" dt="2021-03-24T07:52:45.106" v="5375" actId="207"/>
        <pc:sldMkLst>
          <pc:docMk/>
          <pc:sldMk cId="462908329" sldId="740"/>
        </pc:sldMkLst>
        <pc:spChg chg="mod">
          <ac:chgData name="Evgenia Korneva" userId="e62070071816427d" providerId="LiveId" clId="{D4DE0FD2-ACC7-4F1B-9B8E-065E8195E1EB}" dt="2021-03-24T07:52:45.106" v="5375" actId="207"/>
          <ac:spMkLst>
            <pc:docMk/>
            <pc:sldMk cId="462908329" sldId="740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040945541" sldId="74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495309178" sldId="741"/>
        </pc:sldMkLst>
      </pc:sldChg>
      <pc:sldChg chg="modSp add">
        <pc:chgData name="Evgenia Korneva" userId="e62070071816427d" providerId="LiveId" clId="{D4DE0FD2-ACC7-4F1B-9B8E-065E8195E1EB}" dt="2021-03-24T07:52:51.364" v="5377" actId="207"/>
        <pc:sldMkLst>
          <pc:docMk/>
          <pc:sldMk cId="3612000940" sldId="741"/>
        </pc:sldMkLst>
        <pc:spChg chg="mod">
          <ac:chgData name="Evgenia Korneva" userId="e62070071816427d" providerId="LiveId" clId="{D4DE0FD2-ACC7-4F1B-9B8E-065E8195E1EB}" dt="2021-03-24T07:52:51.364" v="5377" actId="207"/>
          <ac:spMkLst>
            <pc:docMk/>
            <pc:sldMk cId="3612000940" sldId="741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244667548" sldId="742"/>
        </pc:sldMkLst>
      </pc:sldChg>
      <pc:sldChg chg="modSp add">
        <pc:chgData name="Evgenia Korneva" userId="e62070071816427d" providerId="LiveId" clId="{D4DE0FD2-ACC7-4F1B-9B8E-065E8195E1EB}" dt="2021-03-24T07:52:59.171" v="5379" actId="207"/>
        <pc:sldMkLst>
          <pc:docMk/>
          <pc:sldMk cId="4153928178" sldId="742"/>
        </pc:sldMkLst>
        <pc:spChg chg="mod">
          <ac:chgData name="Evgenia Korneva" userId="e62070071816427d" providerId="LiveId" clId="{D4DE0FD2-ACC7-4F1B-9B8E-065E8195E1EB}" dt="2021-03-24T07:52:59.171" v="5379" actId="207"/>
          <ac:spMkLst>
            <pc:docMk/>
            <pc:sldMk cId="4153928178" sldId="742"/>
            <ac:spMk id="3" creationId="{B072FF2B-FC64-4DF9-B371-BC65DF626CEC}"/>
          </ac:spMkLst>
        </pc:spChg>
      </pc:sldChg>
      <pc:sldChg chg="modSp add">
        <pc:chgData name="Evgenia Korneva" userId="e62070071816427d" providerId="LiveId" clId="{D4DE0FD2-ACC7-4F1B-9B8E-065E8195E1EB}" dt="2021-03-24T07:53:11.940" v="5381" actId="207"/>
        <pc:sldMkLst>
          <pc:docMk/>
          <pc:sldMk cId="1255654469" sldId="743"/>
        </pc:sldMkLst>
        <pc:spChg chg="mod">
          <ac:chgData name="Evgenia Korneva" userId="e62070071816427d" providerId="LiveId" clId="{D4DE0FD2-ACC7-4F1B-9B8E-065E8195E1EB}" dt="2021-03-24T07:53:11.940" v="5381" actId="207"/>
          <ac:spMkLst>
            <pc:docMk/>
            <pc:sldMk cId="1255654469" sldId="743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463340322" sldId="743"/>
        </pc:sldMkLst>
      </pc:sldChg>
      <pc:sldChg chg="modSp add">
        <pc:chgData name="Evgenia Korneva" userId="e62070071816427d" providerId="LiveId" clId="{D4DE0FD2-ACC7-4F1B-9B8E-065E8195E1EB}" dt="2021-03-24T07:53:19.470" v="5383" actId="207"/>
        <pc:sldMkLst>
          <pc:docMk/>
          <pc:sldMk cId="184132985" sldId="744"/>
        </pc:sldMkLst>
        <pc:spChg chg="mod">
          <ac:chgData name="Evgenia Korneva" userId="e62070071816427d" providerId="LiveId" clId="{D4DE0FD2-ACC7-4F1B-9B8E-065E8195E1EB}" dt="2021-03-24T07:53:19.470" v="5383" actId="207"/>
          <ac:spMkLst>
            <pc:docMk/>
            <pc:sldMk cId="184132985" sldId="744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176147138" sldId="744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270003999" sldId="745"/>
        </pc:sldMkLst>
      </pc:sldChg>
      <pc:sldChg chg="modSp add">
        <pc:chgData name="Evgenia Korneva" userId="e62070071816427d" providerId="LiveId" clId="{D4DE0FD2-ACC7-4F1B-9B8E-065E8195E1EB}" dt="2021-03-24T07:53:28.930" v="5385" actId="207"/>
        <pc:sldMkLst>
          <pc:docMk/>
          <pc:sldMk cId="2651411799" sldId="745"/>
        </pc:sldMkLst>
        <pc:spChg chg="mod">
          <ac:chgData name="Evgenia Korneva" userId="e62070071816427d" providerId="LiveId" clId="{D4DE0FD2-ACC7-4F1B-9B8E-065E8195E1EB}" dt="2021-03-24T07:53:28.930" v="5385" actId="207"/>
          <ac:spMkLst>
            <pc:docMk/>
            <pc:sldMk cId="2651411799" sldId="745"/>
            <ac:spMk id="3" creationId="{B072FF2B-FC64-4DF9-B371-BC65DF626CEC}"/>
          </ac:spMkLst>
        </pc:spChg>
      </pc:sldChg>
      <pc:sldChg chg="modSp add">
        <pc:chgData name="Evgenia Korneva" userId="e62070071816427d" providerId="LiveId" clId="{D4DE0FD2-ACC7-4F1B-9B8E-065E8195E1EB}" dt="2021-03-24T07:53:34.798" v="5387" actId="207"/>
        <pc:sldMkLst>
          <pc:docMk/>
          <pc:sldMk cId="806085664" sldId="746"/>
        </pc:sldMkLst>
        <pc:spChg chg="mod">
          <ac:chgData name="Evgenia Korneva" userId="e62070071816427d" providerId="LiveId" clId="{D4DE0FD2-ACC7-4F1B-9B8E-065E8195E1EB}" dt="2021-03-24T07:53:34.798" v="5387" actId="207"/>
          <ac:spMkLst>
            <pc:docMk/>
            <pc:sldMk cId="806085664" sldId="746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244710550" sldId="746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67285123" sldId="747"/>
        </pc:sldMkLst>
      </pc:sldChg>
      <pc:sldChg chg="modSp add">
        <pc:chgData name="Evgenia Korneva" userId="e62070071816427d" providerId="LiveId" clId="{D4DE0FD2-ACC7-4F1B-9B8E-065E8195E1EB}" dt="2021-03-24T07:53:40.772" v="5389" actId="207"/>
        <pc:sldMkLst>
          <pc:docMk/>
          <pc:sldMk cId="3248123070" sldId="747"/>
        </pc:sldMkLst>
        <pc:spChg chg="mod">
          <ac:chgData name="Evgenia Korneva" userId="e62070071816427d" providerId="LiveId" clId="{D4DE0FD2-ACC7-4F1B-9B8E-065E8195E1EB}" dt="2021-03-24T07:53:40.772" v="5389" actId="207"/>
          <ac:spMkLst>
            <pc:docMk/>
            <pc:sldMk cId="3248123070" sldId="747"/>
            <ac:spMk id="3" creationId="{B072FF2B-FC64-4DF9-B371-BC65DF626CEC}"/>
          </ac:spMkLst>
        </pc:spChg>
      </pc:sldChg>
      <pc:sldChg chg="modSp add">
        <pc:chgData name="Evgenia Korneva" userId="e62070071816427d" providerId="LiveId" clId="{D4DE0FD2-ACC7-4F1B-9B8E-065E8195E1EB}" dt="2021-03-24T07:53:46.595" v="5391" actId="207"/>
        <pc:sldMkLst>
          <pc:docMk/>
          <pc:sldMk cId="3100848206" sldId="748"/>
        </pc:sldMkLst>
        <pc:spChg chg="mod">
          <ac:chgData name="Evgenia Korneva" userId="e62070071816427d" providerId="LiveId" clId="{D4DE0FD2-ACC7-4F1B-9B8E-065E8195E1EB}" dt="2021-03-24T07:53:46.595" v="5391" actId="207"/>
          <ac:spMkLst>
            <pc:docMk/>
            <pc:sldMk cId="3100848206" sldId="748"/>
            <ac:spMk id="3" creationId="{B072FF2B-FC64-4DF9-B371-BC65DF626CE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605286477" sldId="74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184480526" sldId="749"/>
        </pc:sldMkLst>
      </pc:sldChg>
      <pc:sldChg chg="modSp add">
        <pc:chgData name="Evgenia Korneva" userId="e62070071816427d" providerId="LiveId" clId="{D4DE0FD2-ACC7-4F1B-9B8E-065E8195E1EB}" dt="2021-03-24T07:53:52.894" v="5393" actId="207"/>
        <pc:sldMkLst>
          <pc:docMk/>
          <pc:sldMk cId="2557886779" sldId="749"/>
        </pc:sldMkLst>
        <pc:spChg chg="mod">
          <ac:chgData name="Evgenia Korneva" userId="e62070071816427d" providerId="LiveId" clId="{D4DE0FD2-ACC7-4F1B-9B8E-065E8195E1EB}" dt="2021-03-24T07:53:52.894" v="5393" actId="207"/>
          <ac:spMkLst>
            <pc:docMk/>
            <pc:sldMk cId="2557886779" sldId="749"/>
            <ac:spMk id="3" creationId="{B072FF2B-FC64-4DF9-B371-BC65DF626CEC}"/>
          </ac:spMkLst>
        </pc:spChg>
      </pc:sldChg>
      <pc:sldChg chg="modSp add">
        <pc:chgData name="Evgenia Korneva" userId="e62070071816427d" providerId="LiveId" clId="{D4DE0FD2-ACC7-4F1B-9B8E-065E8195E1EB}" dt="2021-03-24T09:48:27.025" v="5395" actId="207"/>
        <pc:sldMkLst>
          <pc:docMk/>
          <pc:sldMk cId="1148993126" sldId="750"/>
        </pc:sldMkLst>
        <pc:spChg chg="mod">
          <ac:chgData name="Evgenia Korneva" userId="e62070071816427d" providerId="LiveId" clId="{D4DE0FD2-ACC7-4F1B-9B8E-065E8195E1EB}" dt="2021-03-24T09:48:27.025" v="5395" actId="207"/>
          <ac:spMkLst>
            <pc:docMk/>
            <pc:sldMk cId="1148993126" sldId="750"/>
            <ac:spMk id="7" creationId="{29D44D96-C0CF-42E0-AA4E-1A4A5CFE0FBB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956791379" sldId="75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331751533" sldId="751"/>
        </pc:sldMkLst>
      </pc:sldChg>
      <pc:sldChg chg="modSp add">
        <pc:chgData name="Evgenia Korneva" userId="e62070071816427d" providerId="LiveId" clId="{D4DE0FD2-ACC7-4F1B-9B8E-065E8195E1EB}" dt="2021-03-24T09:48:37.333" v="5397" actId="207"/>
        <pc:sldMkLst>
          <pc:docMk/>
          <pc:sldMk cId="4026786565" sldId="751"/>
        </pc:sldMkLst>
        <pc:spChg chg="mod">
          <ac:chgData name="Evgenia Korneva" userId="e62070071816427d" providerId="LiveId" clId="{D4DE0FD2-ACC7-4F1B-9B8E-065E8195E1EB}" dt="2021-03-24T09:48:37.333" v="5397" actId="207"/>
          <ac:spMkLst>
            <pc:docMk/>
            <pc:sldMk cId="4026786565" sldId="751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974913931" sldId="752"/>
        </pc:sldMkLst>
      </pc:sldChg>
      <pc:sldChg chg="modSp add">
        <pc:chgData name="Evgenia Korneva" userId="e62070071816427d" providerId="LiveId" clId="{D4DE0FD2-ACC7-4F1B-9B8E-065E8195E1EB}" dt="2021-03-24T09:48:43.317" v="5399" actId="207"/>
        <pc:sldMkLst>
          <pc:docMk/>
          <pc:sldMk cId="3707613314" sldId="752"/>
        </pc:sldMkLst>
        <pc:spChg chg="mod">
          <ac:chgData name="Evgenia Korneva" userId="e62070071816427d" providerId="LiveId" clId="{D4DE0FD2-ACC7-4F1B-9B8E-065E8195E1EB}" dt="2021-03-24T09:48:43.317" v="5399" actId="207"/>
          <ac:spMkLst>
            <pc:docMk/>
            <pc:sldMk cId="3707613314" sldId="752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058168594" sldId="753"/>
        </pc:sldMkLst>
      </pc:sldChg>
      <pc:sldChg chg="modSp add">
        <pc:chgData name="Evgenia Korneva" userId="e62070071816427d" providerId="LiveId" clId="{D4DE0FD2-ACC7-4F1B-9B8E-065E8195E1EB}" dt="2021-03-24T09:48:50.941" v="5401" actId="207"/>
        <pc:sldMkLst>
          <pc:docMk/>
          <pc:sldMk cId="1558733172" sldId="753"/>
        </pc:sldMkLst>
        <pc:spChg chg="mod">
          <ac:chgData name="Evgenia Korneva" userId="e62070071816427d" providerId="LiveId" clId="{D4DE0FD2-ACC7-4F1B-9B8E-065E8195E1EB}" dt="2021-03-24T09:48:50.941" v="5401" actId="207"/>
          <ac:spMkLst>
            <pc:docMk/>
            <pc:sldMk cId="1558733172" sldId="753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22083961" sldId="754"/>
        </pc:sldMkLst>
      </pc:sldChg>
      <pc:sldChg chg="modSp add">
        <pc:chgData name="Evgenia Korneva" userId="e62070071816427d" providerId="LiveId" clId="{D4DE0FD2-ACC7-4F1B-9B8E-065E8195E1EB}" dt="2021-03-24T09:48:56.998" v="5403" actId="207"/>
        <pc:sldMkLst>
          <pc:docMk/>
          <pc:sldMk cId="3988457087" sldId="754"/>
        </pc:sldMkLst>
        <pc:spChg chg="mod">
          <ac:chgData name="Evgenia Korneva" userId="e62070071816427d" providerId="LiveId" clId="{D4DE0FD2-ACC7-4F1B-9B8E-065E8195E1EB}" dt="2021-03-24T09:48:56.998" v="5403" actId="207"/>
          <ac:spMkLst>
            <pc:docMk/>
            <pc:sldMk cId="3988457087" sldId="754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825748224" sldId="755"/>
        </pc:sldMkLst>
      </pc:sldChg>
      <pc:sldChg chg="modSp add">
        <pc:chgData name="Evgenia Korneva" userId="e62070071816427d" providerId="LiveId" clId="{D4DE0FD2-ACC7-4F1B-9B8E-065E8195E1EB}" dt="2021-03-24T09:49:09.629" v="5405" actId="207"/>
        <pc:sldMkLst>
          <pc:docMk/>
          <pc:sldMk cId="1464492082" sldId="755"/>
        </pc:sldMkLst>
        <pc:spChg chg="mod">
          <ac:chgData name="Evgenia Korneva" userId="e62070071816427d" providerId="LiveId" clId="{D4DE0FD2-ACC7-4F1B-9B8E-065E8195E1EB}" dt="2021-03-24T09:49:09.629" v="5405" actId="207"/>
          <ac:spMkLst>
            <pc:docMk/>
            <pc:sldMk cId="1464492082" sldId="755"/>
            <ac:spMk id="3" creationId="{E4827647-BA0A-4DC5-9298-44E93A78D4CC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954439961" sldId="756"/>
        </pc:sldMkLst>
      </pc:sldChg>
      <pc:sldChg chg="modSp add">
        <pc:chgData name="Evgenia Korneva" userId="e62070071816427d" providerId="LiveId" clId="{D4DE0FD2-ACC7-4F1B-9B8E-065E8195E1EB}" dt="2021-03-24T09:49:24.686" v="5407" actId="207"/>
        <pc:sldMkLst>
          <pc:docMk/>
          <pc:sldMk cId="3590578183" sldId="756"/>
        </pc:sldMkLst>
        <pc:spChg chg="mod">
          <ac:chgData name="Evgenia Korneva" userId="e62070071816427d" providerId="LiveId" clId="{D4DE0FD2-ACC7-4F1B-9B8E-065E8195E1EB}" dt="2021-03-24T09:49:24.686" v="5407" actId="207"/>
          <ac:spMkLst>
            <pc:docMk/>
            <pc:sldMk cId="3590578183" sldId="756"/>
            <ac:spMk id="3" creationId="{ACE35D76-FEAF-4137-B05F-88B705E6D910}"/>
          </ac:spMkLst>
        </pc:spChg>
      </pc:sldChg>
      <pc:sldChg chg="modSp add">
        <pc:chgData name="Evgenia Korneva" userId="e62070071816427d" providerId="LiveId" clId="{D4DE0FD2-ACC7-4F1B-9B8E-065E8195E1EB}" dt="2021-03-24T09:49:33.205" v="5409" actId="207"/>
        <pc:sldMkLst>
          <pc:docMk/>
          <pc:sldMk cId="2121217117" sldId="757"/>
        </pc:sldMkLst>
        <pc:spChg chg="mod">
          <ac:chgData name="Evgenia Korneva" userId="e62070071816427d" providerId="LiveId" clId="{D4DE0FD2-ACC7-4F1B-9B8E-065E8195E1EB}" dt="2021-03-24T09:49:33.205" v="5409" actId="207"/>
          <ac:spMkLst>
            <pc:docMk/>
            <pc:sldMk cId="2121217117" sldId="757"/>
            <ac:spMk id="3" creationId="{ACE35D76-FEAF-4137-B05F-88B705E6D910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321884277" sldId="757"/>
        </pc:sldMkLst>
      </pc:sldChg>
      <pc:sldChg chg="modSp add">
        <pc:chgData name="Evgenia Korneva" userId="e62070071816427d" providerId="LiveId" clId="{D4DE0FD2-ACC7-4F1B-9B8E-065E8195E1EB}" dt="2021-03-24T09:49:42.388" v="5411" actId="207"/>
        <pc:sldMkLst>
          <pc:docMk/>
          <pc:sldMk cId="1831080269" sldId="758"/>
        </pc:sldMkLst>
        <pc:spChg chg="mod">
          <ac:chgData name="Evgenia Korneva" userId="e62070071816427d" providerId="LiveId" clId="{D4DE0FD2-ACC7-4F1B-9B8E-065E8195E1EB}" dt="2021-03-24T09:49:42.388" v="5411" actId="207"/>
          <ac:spMkLst>
            <pc:docMk/>
            <pc:sldMk cId="1831080269" sldId="758"/>
            <ac:spMk id="3" creationId="{ACE35D76-FEAF-4137-B05F-88B705E6D910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528901357" sldId="75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849416667" sldId="759"/>
        </pc:sldMkLst>
      </pc:sldChg>
      <pc:sldChg chg="modSp add">
        <pc:chgData name="Evgenia Korneva" userId="e62070071816427d" providerId="LiveId" clId="{D4DE0FD2-ACC7-4F1B-9B8E-065E8195E1EB}" dt="2021-03-24T09:49:49.840" v="5413" actId="207"/>
        <pc:sldMkLst>
          <pc:docMk/>
          <pc:sldMk cId="2416033494" sldId="759"/>
        </pc:sldMkLst>
        <pc:spChg chg="mod">
          <ac:chgData name="Evgenia Korneva" userId="e62070071816427d" providerId="LiveId" clId="{D4DE0FD2-ACC7-4F1B-9B8E-065E8195E1EB}" dt="2021-03-24T09:49:49.840" v="5413" actId="207"/>
          <ac:spMkLst>
            <pc:docMk/>
            <pc:sldMk cId="2416033494" sldId="759"/>
            <ac:spMk id="3" creationId="{ACE35D76-FEAF-4137-B05F-88B705E6D910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972859742" sldId="760"/>
        </pc:sldMkLst>
      </pc:sldChg>
      <pc:sldChg chg="modSp add">
        <pc:chgData name="Evgenia Korneva" userId="e62070071816427d" providerId="LiveId" clId="{D4DE0FD2-ACC7-4F1B-9B8E-065E8195E1EB}" dt="2021-03-24T09:49:56.215" v="5415" actId="207"/>
        <pc:sldMkLst>
          <pc:docMk/>
          <pc:sldMk cId="3163085434" sldId="760"/>
        </pc:sldMkLst>
        <pc:spChg chg="mod">
          <ac:chgData name="Evgenia Korneva" userId="e62070071816427d" providerId="LiveId" clId="{D4DE0FD2-ACC7-4F1B-9B8E-065E8195E1EB}" dt="2021-03-24T09:49:56.215" v="5415" actId="207"/>
          <ac:spMkLst>
            <pc:docMk/>
            <pc:sldMk cId="3163085434" sldId="760"/>
            <ac:spMk id="3" creationId="{ACE35D76-FEAF-4137-B05F-88B705E6D910}"/>
          </ac:spMkLst>
        </pc:spChg>
      </pc:sldChg>
      <pc:sldChg chg="modSp add">
        <pc:chgData name="Evgenia Korneva" userId="e62070071816427d" providerId="LiveId" clId="{D4DE0FD2-ACC7-4F1B-9B8E-065E8195E1EB}" dt="2021-03-24T09:50:03.378" v="5417" actId="207"/>
        <pc:sldMkLst>
          <pc:docMk/>
          <pc:sldMk cId="1822034320" sldId="761"/>
        </pc:sldMkLst>
        <pc:spChg chg="mod">
          <ac:chgData name="Evgenia Korneva" userId="e62070071816427d" providerId="LiveId" clId="{D4DE0FD2-ACC7-4F1B-9B8E-065E8195E1EB}" dt="2021-03-24T09:50:03.378" v="5417" actId="207"/>
          <ac:spMkLst>
            <pc:docMk/>
            <pc:sldMk cId="1822034320" sldId="761"/>
            <ac:spMk id="3" creationId="{ACE35D76-FEAF-4137-B05F-88B705E6D910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550447651" sldId="761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5122730" sldId="762"/>
        </pc:sldMkLst>
      </pc:sldChg>
      <pc:sldChg chg="modSp add mod">
        <pc:chgData name="Evgenia Korneva" userId="e62070071816427d" providerId="LiveId" clId="{D4DE0FD2-ACC7-4F1B-9B8E-065E8195E1EB}" dt="2021-03-24T11:27:48.051" v="5460"/>
        <pc:sldMkLst>
          <pc:docMk/>
          <pc:sldMk cId="3725860744" sldId="762"/>
        </pc:sldMkLst>
        <pc:spChg chg="mod">
          <ac:chgData name="Evgenia Korneva" userId="e62070071816427d" providerId="LiveId" clId="{D4DE0FD2-ACC7-4F1B-9B8E-065E8195E1EB}" dt="2021-03-24T11:27:48.051" v="5460"/>
          <ac:spMkLst>
            <pc:docMk/>
            <pc:sldMk cId="3725860744" sldId="762"/>
            <ac:spMk id="3" creationId="{9FD3464A-E036-4E80-A1B7-CEA71510674E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777063046" sldId="763"/>
        </pc:sldMkLst>
      </pc:sldChg>
      <pc:sldChg chg="modSp add mod">
        <pc:chgData name="Evgenia Korneva" userId="e62070071816427d" providerId="LiveId" clId="{D4DE0FD2-ACC7-4F1B-9B8E-065E8195E1EB}" dt="2021-03-24T11:27:43.145" v="5458" actId="20577"/>
        <pc:sldMkLst>
          <pc:docMk/>
          <pc:sldMk cId="4187494989" sldId="763"/>
        </pc:sldMkLst>
        <pc:spChg chg="mod">
          <ac:chgData name="Evgenia Korneva" userId="e62070071816427d" providerId="LiveId" clId="{D4DE0FD2-ACC7-4F1B-9B8E-065E8195E1EB}" dt="2021-03-24T11:27:43.145" v="5458" actId="20577"/>
          <ac:spMkLst>
            <pc:docMk/>
            <pc:sldMk cId="4187494989" sldId="763"/>
            <ac:spMk id="3" creationId="{9FD3464A-E036-4E80-A1B7-CEA71510674E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737652063" sldId="764"/>
        </pc:sldMkLst>
      </pc:sldChg>
      <pc:sldChg chg="modSp add mod">
        <pc:chgData name="Evgenia Korneva" userId="e62070071816427d" providerId="LiveId" clId="{D4DE0FD2-ACC7-4F1B-9B8E-065E8195E1EB}" dt="2021-03-24T11:27:37.377" v="5456"/>
        <pc:sldMkLst>
          <pc:docMk/>
          <pc:sldMk cId="3638416292" sldId="764"/>
        </pc:sldMkLst>
        <pc:spChg chg="mod">
          <ac:chgData name="Evgenia Korneva" userId="e62070071816427d" providerId="LiveId" clId="{D4DE0FD2-ACC7-4F1B-9B8E-065E8195E1EB}" dt="2021-03-24T11:27:37.377" v="5456"/>
          <ac:spMkLst>
            <pc:docMk/>
            <pc:sldMk cId="3638416292" sldId="764"/>
            <ac:spMk id="3" creationId="{9FD3464A-E036-4E80-A1B7-CEA71510674E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422762786" sldId="765"/>
        </pc:sldMkLst>
      </pc:sldChg>
      <pc:sldChg chg="modSp add mod">
        <pc:chgData name="Evgenia Korneva" userId="e62070071816427d" providerId="LiveId" clId="{D4DE0FD2-ACC7-4F1B-9B8E-065E8195E1EB}" dt="2021-03-24T11:27:31.498" v="5454" actId="20577"/>
        <pc:sldMkLst>
          <pc:docMk/>
          <pc:sldMk cId="1765503556" sldId="765"/>
        </pc:sldMkLst>
        <pc:spChg chg="mod">
          <ac:chgData name="Evgenia Korneva" userId="e62070071816427d" providerId="LiveId" clId="{D4DE0FD2-ACC7-4F1B-9B8E-065E8195E1EB}" dt="2021-03-24T11:27:31.498" v="5454" actId="20577"/>
          <ac:spMkLst>
            <pc:docMk/>
            <pc:sldMk cId="1765503556" sldId="765"/>
            <ac:spMk id="3" creationId="{9FD3464A-E036-4E80-A1B7-CEA71510674E}"/>
          </ac:spMkLst>
        </pc:spChg>
      </pc:sldChg>
      <pc:sldChg chg="modSp add mod">
        <pc:chgData name="Evgenia Korneva" userId="e62070071816427d" providerId="LiveId" clId="{D4DE0FD2-ACC7-4F1B-9B8E-065E8195E1EB}" dt="2021-03-24T11:27:26.956" v="5448" actId="20577"/>
        <pc:sldMkLst>
          <pc:docMk/>
          <pc:sldMk cId="1915041640" sldId="766"/>
        </pc:sldMkLst>
        <pc:spChg chg="mod">
          <ac:chgData name="Evgenia Korneva" userId="e62070071816427d" providerId="LiveId" clId="{D4DE0FD2-ACC7-4F1B-9B8E-065E8195E1EB}" dt="2021-03-24T11:27:26.956" v="5448" actId="20577"/>
          <ac:spMkLst>
            <pc:docMk/>
            <pc:sldMk cId="1915041640" sldId="766"/>
            <ac:spMk id="3" creationId="{9FD3464A-E036-4E80-A1B7-CEA71510674E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125546567" sldId="766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4558398" sldId="767"/>
        </pc:sldMkLst>
      </pc:sldChg>
      <pc:sldChg chg="modSp add mod">
        <pc:chgData name="Evgenia Korneva" userId="e62070071816427d" providerId="LiveId" clId="{D4DE0FD2-ACC7-4F1B-9B8E-065E8195E1EB}" dt="2021-03-24T11:27:18.342" v="5442" actId="20577"/>
        <pc:sldMkLst>
          <pc:docMk/>
          <pc:sldMk cId="1677618819" sldId="767"/>
        </pc:sldMkLst>
        <pc:spChg chg="mod">
          <ac:chgData name="Evgenia Korneva" userId="e62070071816427d" providerId="LiveId" clId="{D4DE0FD2-ACC7-4F1B-9B8E-065E8195E1EB}" dt="2021-03-24T11:27:18.342" v="5442" actId="20577"/>
          <ac:spMkLst>
            <pc:docMk/>
            <pc:sldMk cId="1677618819" sldId="767"/>
            <ac:spMk id="3" creationId="{9FD3464A-E036-4E80-A1B7-CEA71510674E}"/>
          </ac:spMkLst>
        </pc:spChg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846726603" sldId="76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587155993" sldId="769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457139247" sldId="770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127413687" sldId="771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743901585" sldId="772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1442894914" sldId="773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801765598" sldId="774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148285471" sldId="775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2848320588" sldId="776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3515841580" sldId="777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728413931" sldId="778"/>
        </pc:sldMkLst>
      </pc:sldChg>
      <pc:sldChg chg="del">
        <pc:chgData name="Evgenia Korneva" userId="e62070071816427d" providerId="LiveId" clId="{D4DE0FD2-ACC7-4F1B-9B8E-065E8195E1EB}" dt="2021-03-23T13:58:12.150" v="68" actId="47"/>
        <pc:sldMkLst>
          <pc:docMk/>
          <pc:sldMk cId="462693196" sldId="7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7409-3562-437A-9029-E34D201D24C9}" type="datetimeFigureOut">
              <a:rPr lang="en-BE" smtClean="0"/>
              <a:t>22/03/2021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AFEE-8FCD-4EAF-A475-380312A03D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E1F8-D5A0-44FD-B1A1-DEE500C2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1C9E-CFCE-44A8-8851-5986E785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2982-918E-4A19-ADE1-F78E183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AD1-FCC4-4A93-A3EC-C70B988ECD45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28D7-D563-4A17-B048-E3A0CD08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47AC-25E3-4D61-A2E3-5C4DC949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7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4C45-C5B0-436C-8B4A-EA17AD1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AA8C-B49D-4B48-AD2C-B4B5A82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2AAC-B174-4747-BF0D-C9B2A5D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C67C-F8A8-4358-AF99-F1ED8782D607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FA6-E1E0-48F4-9A05-15138ED1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49EE-5212-48BE-8DBF-8CF818D7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59FC0-61C6-44D3-8724-153B8D60A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8A80C-2E51-477E-ABED-89964299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6285-6EC6-4549-9E4A-F0A6599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9ED68-1609-467C-952C-43C87D844749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7266-647D-4E41-B7FA-F29B19A7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67E7-4063-4DB0-B418-37D9026F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3878-1C33-4FBD-9468-A7C8AFA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F055-B1DD-41DF-9EB7-11C64077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5490-F080-4AD2-B011-471C1B14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D347-DC3D-407C-B553-9B61FE01CA8B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7C9A-CE3E-4295-9846-9ADB05F1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4D34-66A6-4DD7-8F88-73799461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2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9C5-2110-441B-A9A1-96E4365D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cap="all" baseline="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F57-A91E-4137-AF9A-D2D507950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3697-8247-4CC2-B737-AB7FA390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0A27-0D6F-495B-B55A-963D3EAF6EB7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5D02-5DF8-41CF-A66F-EC3ED853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CDFC-D00C-44F0-97FB-081DBB7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1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E73F-9691-4F6C-B75E-15CF707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2363-E63F-4577-BFAB-341C6219F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D2E6-BDC3-41D0-B7CA-8683E4BB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E5940-2E61-4086-BCB6-A30DC8B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F01B-FD1B-4FDD-B37F-01AC79531D28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11D3-0906-4A7C-975C-9FF89331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9D50-9D0A-4C77-8F98-E3A95FD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5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1268-90D8-4F0D-B04A-743CCC3B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5A1F-A01D-4A13-B109-9556154C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CD2CB-17BE-4817-857C-EE3369BD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13E7E-307E-4412-ADCA-EA3912702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D46D-387D-4928-8BBB-E8B69D181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AF04-C134-4B14-9CEE-672FBFE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9B08-C024-4FE9-970B-AEAC570A9AD1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E80D-A260-4187-B108-2D20DF62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FD1B0-7A10-492B-92E4-1BC33075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58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852C-CDC6-4342-8C19-8B798C3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A25DB-4963-4750-A5F5-9A3316F6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898-26E0-44FD-917F-716070454A16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A4CB9-E921-4CBC-88D4-B79B04C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A68-2ABF-421C-83E9-4835ACE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22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B494-DBE5-4B04-AB75-83DDB7F0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67D-2F46-41ED-84CB-893D420A29D3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188E-643F-4D2E-BAA8-5FCAB01C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9F2-4273-4B54-BA2F-F4DD6AA9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63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2580-C322-4411-B81D-D309DA6D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BFB4-7F4B-42A6-A6D9-6168FFE2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1FAF-B898-4D07-A726-5FD97BB7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503D-D906-4A0C-9F74-08AF55FC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D85B-F475-4271-99A4-CFE5621CDC59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0D3E-3F73-4C19-A59E-CD1B9D1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8527-C932-4E5C-B92C-3F5D47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2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8CE-AFAC-4E7A-8855-C50B08B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6BC73-FF96-4F2F-8369-0B3E817B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6829F-B735-45EA-B12D-47818367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AC76-693B-47A3-B2A5-5E5137BF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92C59-B0D4-4C91-B100-87B96FF22DC7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B74C-5867-47F9-B6CA-F87BB12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E153-09FE-43A8-8081-2572055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17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39E05-EFEB-49BB-A7E9-3F28F9B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C3E5-F9A8-4D03-AEFB-7256BE24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9F9D-46B3-4DF1-93A3-3543F1DC0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6ECEE-1B60-4555-9D4A-E628A259CF02}" type="datetime8">
              <a:rPr lang="en-BE" smtClean="0"/>
              <a:t>22/03/2021 22:00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EC31-AE42-42D1-9292-90504E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2B61-08A8-4079-9FAA-C5F9E5B2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 of an event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D8E6-2290-4198-A76A-9CA322E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ROULETTE</a:t>
            </a:r>
            <a:endParaRPr lang="en-B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70FB8-A9CC-4F90-A677-CB1ECCA4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EB5CC-0F50-4151-9941-DE52D33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American roulette: 38 sectors</a:t>
                </a:r>
              </a:p>
              <a:p>
                <a:pPr lvl="1"/>
                <a:r>
                  <a:rPr lang="en-US" dirty="0"/>
                  <a:t>18 red</a:t>
                </a:r>
              </a:p>
              <a:p>
                <a:pPr lvl="1"/>
                <a:r>
                  <a:rPr lang="en-US" dirty="0"/>
                  <a:t>18 black</a:t>
                </a:r>
              </a:p>
              <a:p>
                <a:pPr lvl="1"/>
                <a:r>
                  <a:rPr lang="en-US" dirty="0"/>
                  <a:t>2 green (0 and 00)</a:t>
                </a:r>
              </a:p>
              <a:p>
                <a:r>
                  <a:rPr lang="en-US" sz="2400" dirty="0"/>
                  <a:t>What is the probability to win if you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red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black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green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=2/38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  <a:blipFill>
                <a:blip r:embed="rId2"/>
                <a:stretch>
                  <a:fillRect l="-1318" t="-16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51A339F-DF4B-4D91-AF6F-A6A41E158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963" t="25463" r="45404" b="29058"/>
          <a:stretch/>
        </p:blipFill>
        <p:spPr>
          <a:xfrm>
            <a:off x="7115174" y="1774909"/>
            <a:ext cx="4238626" cy="44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8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8094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93300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/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8749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/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39220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/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/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279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/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/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66840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Combinations with repetitions: </a:t>
                </a:r>
                <a:br>
                  <a:rPr lang="en-US" dirty="0"/>
                </a:br>
                <a:r>
                  <a:rPr lang="en-US" dirty="0"/>
                  <a:t>candies = ‘balls’, 		kids = ‘colors’, ‘categories’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/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/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/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52200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89A8D0-E4C6-42CA-BBF8-AA7AE45B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br>
              <a:rPr lang="en-US" dirty="0"/>
            </a:br>
            <a:r>
              <a:rPr lang="en-US" dirty="0"/>
              <a:t>as limiting frequency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C0FC88-5EDE-4D0E-9581-FDC43DF18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056B7-47CC-4D9B-BBD2-20BB1972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88C1B-C32C-46E2-978B-EEE609F2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64583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3B8C-E7D1-4491-A398-C216D538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A79B9-D619-42AF-8499-53E4C4A37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EDDEF-043D-4917-93B4-CD0B7C17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8D68C-8551-4D1D-B393-03E7E7A4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3299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79DC9-21C1-48A9-8D1F-5EC97F5D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cards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778B8-E2C4-44E7-9970-C8E7B844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387A9-5722-433D-B316-6C6C322E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109</a:t>
            </a:fld>
            <a:endParaRPr lang="en-B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2D922C-BE71-48B8-A9FF-5DA6A3C2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52 cards in a deck</a:t>
            </a:r>
          </a:p>
          <a:p>
            <a:r>
              <a:rPr lang="en-US" sz="3200" dirty="0"/>
              <a:t>4 suits (types): </a:t>
            </a:r>
          </a:p>
          <a:p>
            <a:pPr lvl="1"/>
            <a:r>
              <a:rPr lang="en-US" sz="2800" dirty="0"/>
              <a:t>clubs ♣</a:t>
            </a:r>
          </a:p>
          <a:p>
            <a:pPr lvl="1"/>
            <a:r>
              <a:rPr lang="en-US" sz="2800" dirty="0"/>
              <a:t>diamonds ♦</a:t>
            </a:r>
          </a:p>
          <a:p>
            <a:pPr lvl="1"/>
            <a:r>
              <a:rPr lang="en-US" sz="2800" dirty="0"/>
              <a:t>hearts ♥</a:t>
            </a:r>
          </a:p>
          <a:p>
            <a:pPr lvl="1"/>
            <a:r>
              <a:rPr lang="en-US" sz="2800" dirty="0"/>
              <a:t>spades ♠</a:t>
            </a:r>
          </a:p>
          <a:p>
            <a:r>
              <a:rPr lang="en-US" sz="3200" dirty="0"/>
              <a:t>13 cards of each type</a:t>
            </a:r>
            <a:endParaRPr lang="en-BE" sz="3200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5C27DFF0-6FDC-4B65-A394-BBBA8E033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8" t="42335" r="43433" b="42254"/>
          <a:stretch/>
        </p:blipFill>
        <p:spPr>
          <a:xfrm>
            <a:off x="4337745" y="2967512"/>
            <a:ext cx="7016055" cy="17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A80B11-AB1D-457E-A072-DF03C5B8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6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DE6A5D-1937-4DA5-A0AA-FEA34D75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problems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9417C-98FE-4D04-AE15-649B2AC3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4BB52-C9F6-48C2-98D2-95728C1D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14074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5F0E8-EB2E-4CA6-B47D-9304AB37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44D96-C0CF-42E0-AA4E-1A4A5CFE0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poker, each player is dealt (supplied with) 5 of the 52 cards, called a </a:t>
                </a:r>
                <a:r>
                  <a:rPr lang="en-US" sz="3200" b="1" dirty="0"/>
                  <a:t>hand</a:t>
                </a:r>
                <a:r>
                  <a:rPr lang="en-US" sz="3200" dirty="0"/>
                  <a:t>. How many different hands are there?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52!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5!⋅47!</m:t>
                        </m:r>
                      </m:den>
                    </m:f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=2,598,960</m:t>
                    </m:r>
                  </m:oMath>
                </a14:m>
                <a:endParaRPr lang="en-BE" sz="32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44D96-C0CF-42E0-AA4E-1A4A5CFE0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8B675-48B7-477A-A800-73209A9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F1C23-8A69-4282-B3AC-9612A7F7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8993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25F0E8-EB2E-4CA6-B47D-9304AB37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44D96-C0CF-42E0-AA4E-1A4A5CFE0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In poker, each player is dealt (supplied with) 5 of the 52 cards, called a </a:t>
                </a:r>
                <a:r>
                  <a:rPr lang="en-US" sz="3200" b="1" dirty="0"/>
                  <a:t>hand</a:t>
                </a:r>
                <a:r>
                  <a:rPr lang="en-US" sz="3200" dirty="0"/>
                  <a:t>. How many different hands are there?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52!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5!⋅47!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=2,598,960</m:t>
                    </m:r>
                  </m:oMath>
                </a14:m>
                <a:endParaRPr lang="en-BE" sz="32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9D44D96-C0CF-42E0-AA4E-1A4A5CFE0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8B675-48B7-477A-A800-73209A9E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F1C23-8A69-4282-B3AC-9612A7F7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47490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4492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84570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87331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6133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67865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41D0-8BEB-4166-BB72-2E686184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of being dealt a poker hand that consists of the 3♥, 5♦, 6♠, 10♣ and Q♦?</a:t>
                </a:r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52, 5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2,598,960</m:t>
                    </m:r>
                  </m:oMath>
                </a14:m>
                <a:endParaRPr lang="en-US" sz="320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≈0.000000385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647-BA0A-4DC5-9298-44E93A78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F80E5D-A7B5-4A13-801A-9CB0EC0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8B33-50C4-41A1-9F63-C97488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50955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2034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308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>
                    <a:solidFill>
                      <a:schemeClr val="bg1"/>
                    </a:solidFill>
                  </a:rPr>
                  <a:t>Method 1: combinations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choose 2 balls out of 15</a:t>
                </a:r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18504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60334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4⋅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1080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212171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05781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8ED2-BD8A-4099-AEC2-710C66B0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hand that consists of five cards of the same suit is called a </a:t>
                </a:r>
                <a:r>
                  <a:rPr lang="en-US" sz="3200" b="1" dirty="0"/>
                  <a:t>flush</a:t>
                </a:r>
                <a:r>
                  <a:rPr lang="en-US" sz="3200" dirty="0"/>
                  <a:t>. What is the probability of getting a flush?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=4⋅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13!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5!8!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=5148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5148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≈0.00198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E35D76-FEAF-4137-B05F-88B705E6D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3634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392E-3A7E-4B6B-80EC-66014266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B1C9-AB7B-4A1F-B96D-0C24E5167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82879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7618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0416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55035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84162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749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choose 2 balls out of 15</a:t>
                </a:r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67270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8607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8796-761C-43A4-B8A1-83F8788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A </a:t>
                </a:r>
                <a:r>
                  <a:rPr lang="en-US" sz="3200" b="1" dirty="0"/>
                  <a:t>pair</a:t>
                </a:r>
                <a:r>
                  <a:rPr lang="en-US" sz="3200" dirty="0"/>
                  <a:t> in poker are two cards of the same value (e.g., two twos or two eights).What is the probability of being dealt a hand of two pairs in poker?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52, 5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2,598,960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13, 2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4, 2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44, 1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=78⋅6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⋅6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⋅44=123552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123552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2,598,960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≈0.048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3464A-E036-4E80-A1B7-CEA715106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34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47421-1E55-4F39-9023-54A652B7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4B352-A469-4A18-A69E-D1A33204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598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choose 2 balls out of 15</a:t>
                </a:r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408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710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557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321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15+10+6=31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284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487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69CA-0C88-4C16-8D10-CC090D85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CAE6D-9DFA-4F78-AE5A-8996E86C5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experiments</a:t>
            </a:r>
          </a:p>
          <a:p>
            <a:r>
              <a:rPr lang="en-US" dirty="0"/>
              <a:t>Sample space</a:t>
            </a:r>
          </a:p>
          <a:p>
            <a:r>
              <a:rPr lang="en-US" dirty="0"/>
              <a:t>Events</a:t>
            </a:r>
          </a:p>
          <a:p>
            <a:r>
              <a:rPr lang="en-US" dirty="0"/>
              <a:t>Probability of an event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AA4F6-5844-4AEA-8197-1019AFD4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E55F4-AF5D-41EE-8A92-23E2E3FF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20010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993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800" b="1" dirty="0"/>
                </a:br>
                <a:r>
                  <a:rPr lang="en-US" u="sng" dirty="0"/>
                  <a:t>Method 1: combinations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at the same time)</a:t>
                </a:r>
              </a:p>
              <a:p>
                <a:pPr marL="0" indent="0" algn="ctr" fontAlgn="base">
                  <a:buNone/>
                </a:pP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2!13!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=105</m:t>
                    </m:r>
                  </m:oMath>
                </a14:m>
                <a:r>
                  <a:rPr lang="en-US" dirty="0"/>
                  <a:t> ways to choose 2 balls out of 15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=15+10+6=31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ways to choose 2 same-color balls</a:t>
                </a:r>
              </a:p>
              <a:p>
                <a:pPr marL="0" indent="0" algn="ctr" fontAlgn="base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=31/105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5900"/>
                <a:ext cx="10782300" cy="5054600"/>
              </a:xfrm>
              <a:blipFill>
                <a:blip r:embed="rId2"/>
                <a:stretch>
                  <a:fillRect l="-1018" t="-2774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941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>
                    <a:solidFill>
                      <a:schemeClr val="bg1"/>
                    </a:solidFill>
                  </a:rPr>
                  <a:t>Method 2: 2-permutations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(grabbing 2 balls one-by-one)</a:t>
                </a:r>
                <a:endParaRPr lang="en-US" b="1" i="1" dirty="0">
                  <a:solidFill>
                    <a:schemeClr val="bg1"/>
                  </a:solidFill>
                </a:endParaRPr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pick 2 balls out of 15 one-by-one</a:t>
                </a:r>
                <a:endParaRPr lang="en-US" dirty="0"/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785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pick 2 balls out of 15 one-by-one</a:t>
                </a:r>
                <a:endParaRPr lang="en-US" dirty="0"/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561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15⋅14=210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pick 2 balls out of 15 one-by-one</a:t>
                </a:r>
                <a:endParaRPr lang="en-US" dirty="0"/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718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0330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5550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697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=6⋅5+5⋅4+4⋅3=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30+20+12=62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to pick two same-color balls one by one</a:t>
                </a:r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532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ways to pick two same-color balls one by one</a:t>
                </a:r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62/210=31/105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435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1A3F-4126-4C21-A20F-45AB0A78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D1FF-BF1D-48E7-8CDA-BB7865D1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set 6</a:t>
            </a:r>
          </a:p>
          <a:p>
            <a:r>
              <a:rPr lang="en-US" dirty="0"/>
              <a:t>More pen-and-paper exercises</a:t>
            </a:r>
          </a:p>
          <a:p>
            <a:r>
              <a:rPr lang="en-US" dirty="0"/>
              <a:t>Python exercises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666B9-55AD-4BCD-AABB-B61F62FA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B47CD-5FB4-4E52-838A-0494DB5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3069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color?</a:t>
                </a:r>
                <a:br>
                  <a:rPr lang="en-US" b="1" dirty="0"/>
                </a:br>
                <a:br>
                  <a:rPr lang="en-US" sz="1200" b="1" dirty="0"/>
                </a:br>
                <a:r>
                  <a:rPr lang="en-US" u="sng" dirty="0"/>
                  <a:t>Method 2: 2-permutations</a:t>
                </a:r>
                <a:r>
                  <a:rPr lang="en-US" dirty="0"/>
                  <a:t> </a:t>
                </a:r>
                <a:r>
                  <a:rPr lang="en-US" i="1" dirty="0"/>
                  <a:t>(grabbing 2 balls one-by-one)</a:t>
                </a:r>
                <a:endParaRPr lang="en-US" b="1" i="1" dirty="0"/>
              </a:p>
              <a:p>
                <a:pPr marL="0" indent="0" fontAlgn="base">
                  <a:buNone/>
                </a:pPr>
                <a:endParaRPr lang="en-US" sz="600" dirty="0"/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=15⋅14=210</m:t>
                    </m:r>
                  </m:oMath>
                </a14:m>
                <a:r>
                  <a:rPr lang="en-US" dirty="0"/>
                  <a:t> ways to pick 2 balls out of 15 one-by-one</a:t>
                </a:r>
              </a:p>
              <a:p>
                <a:pPr marL="0" indent="0" algn="ctr" fontAlgn="base">
                  <a:buNone/>
                </a:pPr>
                <a:endParaRPr lang="en-US" sz="1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b="0" dirty="0"/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=6⋅5+5⋅4+4⋅3=30+20+12=62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ways to pick two same-color balls one by one</a:t>
                </a:r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=62/210=31/105</m:t>
                      </m:r>
                    </m:oMath>
                  </m:oMathPara>
                </a14:m>
                <a:endParaRPr lang="en-US" dirty="0"/>
              </a:p>
              <a:p>
                <a:pPr fontAlgn="base"/>
                <a:endParaRPr lang="en-US" dirty="0"/>
              </a:p>
              <a:p>
                <a:pPr marL="0" indent="0" fontAlgn="base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782300" cy="4918075"/>
              </a:xfrm>
              <a:blipFill>
                <a:blip r:embed="rId2"/>
                <a:stretch>
                  <a:fillRect l="-1018" t="-2230" r="-107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4132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>
                    <a:solidFill>
                      <a:schemeClr val="bg1"/>
                    </a:solidFill>
                  </a:rPr>
                  <a:t>Grabbing 2 balls ne-by-one (with replacement):</a:t>
                </a:r>
                <a:br>
                  <a:rPr lang="en-US" i="1" dirty="0">
                    <a:solidFill>
                      <a:schemeClr val="bg1"/>
                    </a:solidFill>
                  </a:rPr>
                </a:br>
                <a:br>
                  <a:rPr lang="en-US" sz="180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ways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pick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two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same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-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color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balls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761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15⋅15=225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ways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pick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two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same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-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color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balls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743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ways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pick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two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same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-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color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balls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80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ways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pick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two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same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-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color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balls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one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132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ways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pick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two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same</m:t>
                      </m:r>
                      <m:r>
                        <m:rPr>
                          <m:nor/>
                        </m:rPr>
                        <a:rPr lang="en-US" dirty="0"/>
                        <m:t>-</m:t>
                      </m:r>
                      <m:r>
                        <m:rPr>
                          <m:nor/>
                        </m:rPr>
                        <a:rPr lang="en-US" dirty="0"/>
                        <m:t>color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balls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</m:oMath>
                  </m:oMathPara>
                </a14:m>
                <a:endParaRPr lang="en-US" dirty="0"/>
              </a:p>
              <a:p>
                <a:pPr marL="0" indent="0" algn="ctr" fontAlgn="base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426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ways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pick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two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same</m:t>
                      </m:r>
                      <m:r>
                        <m:rPr>
                          <m:nor/>
                        </m:rPr>
                        <a:rPr lang="en-US" dirty="0"/>
                        <m:t>-</m:t>
                      </m:r>
                      <m:r>
                        <m:rPr>
                          <m:nor/>
                        </m:rPr>
                        <a:rPr lang="en-US" dirty="0"/>
                        <m:t>color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balls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</m:oMath>
                  </m:oMathPara>
                </a14:m>
                <a:endParaRPr lang="en-US" dirty="0"/>
              </a:p>
              <a:p>
                <a:pPr marL="0" indent="0" algn="ctr" fontAlgn="base">
                  <a:buNone/>
                </a:pPr>
                <a:endParaRPr lang="en-US" sz="16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60963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ECC8B3-1EC2-4AC8-8273-D1AAD71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Balls from a bowl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 bowl contains 15 balls: 6 are red, 5 are blue and 4 are green. What is the probability that two balls selected at random from the bowl </a:t>
                </a:r>
                <a:r>
                  <a:rPr lang="en-US" b="1" dirty="0"/>
                  <a:t>have the same color if the first ball is returned to the bowl before the second ball is selected?</a:t>
                </a:r>
                <a:br>
                  <a:rPr lang="en-US" b="1" dirty="0"/>
                </a:br>
                <a:br>
                  <a:rPr lang="en-US" sz="1400" b="1" i="1" dirty="0"/>
                </a:br>
                <a:r>
                  <a:rPr lang="en-US" i="1" dirty="0"/>
                  <a:t>Grabbing 2 balls ne-by-one (with replacement):</a:t>
                </a:r>
                <a:br>
                  <a:rPr lang="en-US" i="1" dirty="0"/>
                </a:br>
                <a:br>
                  <a:rPr lang="en-US" sz="18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=15⋅15=225</m:t>
                    </m:r>
                  </m:oMath>
                </a14:m>
                <a:endParaRPr lang="en-US" b="0" i="1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𝑟𝑒𝑑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𝑏𝑙𝑢𝑒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=6⋅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+4⋅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77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ways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pick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two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same</m:t>
                      </m:r>
                      <m:r>
                        <m:rPr>
                          <m:nor/>
                        </m:rPr>
                        <a:rPr lang="en-US" dirty="0"/>
                        <m:t>-</m:t>
                      </m:r>
                      <m:r>
                        <m:rPr>
                          <m:nor/>
                        </m:rPr>
                        <a:rPr lang="en-US" dirty="0"/>
                        <m:t>color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balls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one</m:t>
                      </m:r>
                    </m:oMath>
                  </m:oMathPara>
                </a14:m>
                <a:endParaRPr lang="en-US" dirty="0"/>
              </a:p>
              <a:p>
                <a:pPr marL="0" indent="0" algn="ctr" fontAlgn="base">
                  <a:buNone/>
                </a:pPr>
                <a:endParaRPr lang="en-US" sz="1600" dirty="0"/>
              </a:p>
              <a:p>
                <a:pPr marL="0" indent="0" algn="ctr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dirty="0"/>
                </a:br>
                <a:endParaRPr lang="en-US" sz="2000" dirty="0"/>
              </a:p>
              <a:p>
                <a:pPr marL="0" indent="0" algn="ctr" fontAlgn="base">
                  <a:buNone/>
                </a:pPr>
                <a:endParaRPr lang="en-US" i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0C7F14C-EAB2-4F9D-B5BE-B60DA238B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782300" cy="4832350"/>
              </a:xfrm>
              <a:blipFill>
                <a:blip r:embed="rId2"/>
                <a:stretch>
                  <a:fillRect l="-1018" t="-2144" r="-1075" b="-75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00DAD-1529-44FB-8EC5-0BBF45E20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D85CF-B834-4E3C-B275-3C5CE113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612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6⋅6=36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of the combinations give 3 in total</a:t>
                </a:r>
                <a:endParaRPr lang="en-US" sz="3200" dirty="0"/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164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=6⋅6=36</m:t>
                    </m:r>
                  </m:oMath>
                </a14:m>
                <a:r>
                  <a:rPr lang="en-US" sz="3200" dirty="0"/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of the combinations give 3 in total</a:t>
                </a:r>
                <a:endParaRPr lang="en-US" sz="3200" dirty="0"/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499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6B0AF-4F88-400B-A591-80597183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2F6AFA-88ED-41DA-9DBD-60605EDC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511EA-72F3-43A8-A59B-76C7A504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768EB-67B7-4F5E-9954-55F66D66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9420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=6⋅6=36</m:t>
                    </m:r>
                  </m:oMath>
                </a14:m>
                <a:r>
                  <a:rPr lang="en-US" sz="3200" dirty="0"/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of the combinations give 3 in total</a:t>
                </a:r>
                <a:endParaRPr lang="en-US" sz="3200" dirty="0"/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79094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=6⋅6=36</m:t>
                    </m:r>
                  </m:oMath>
                </a14:m>
                <a:r>
                  <a:rPr lang="en-US" sz="3200" dirty="0"/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of the combinations give 3 in total</a:t>
                </a:r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6119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=6⋅6=36</m:t>
                    </m:r>
                  </m:oMath>
                </a14:m>
                <a:r>
                  <a:rPr lang="en-US" sz="3200" dirty="0"/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of the combinations give 3 in total</a:t>
                </a:r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87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8FB7-C344-428F-AD7C-DEEE1B13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3200" dirty="0"/>
                  <a:t>Two fair dice are rolled. </a:t>
                </a:r>
                <a:br>
                  <a:rPr lang="en-US" sz="3200" dirty="0"/>
                </a:br>
                <a:r>
                  <a:rPr lang="en-US" sz="3200" dirty="0"/>
                  <a:t>Compute the probability that the sum of the faces is 3.</a:t>
                </a:r>
                <a:br>
                  <a:rPr lang="en-US" sz="3200" dirty="0"/>
                </a:b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=6⋅6=36</m:t>
                    </m:r>
                  </m:oMath>
                </a14:m>
                <a:r>
                  <a:rPr lang="en-US" sz="3200" dirty="0"/>
                  <a:t> different pairs of values are possible</a:t>
                </a:r>
              </a:p>
              <a:p>
                <a:pPr marL="0" indent="0" algn="ctr">
                  <a:buNone/>
                </a:pPr>
                <a:br>
                  <a:rPr lang="en-US" sz="1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2, 1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of the combinations give 3 in total</a:t>
                </a:r>
              </a:p>
              <a:p>
                <a:pPr marL="0" indent="0" algn="ctr">
                  <a:buNone/>
                </a:pP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0.056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BB474-476D-4182-828F-7025EB897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45FF8-DEFF-438A-8B54-5ADFE736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3C59B-4C5D-42F9-B004-CB759A71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2548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>
                    <a:solidFill>
                      <a:schemeClr val="bg1"/>
                    </a:solidFill>
                  </a:rPr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of choosing 1 red ball: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Total number of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7886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Ways of choosing 1 red ball: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Total number of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00848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Ways of choosing 1 red ball: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Total number of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8123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Total number of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6085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Total number of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411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13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FBC5-F5AF-4E9F-B611-48135232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40ABD-A9CC-47BB-84CF-D81B1B2A5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random experiment where all outcomes are equally likely.</a:t>
                </a:r>
              </a:p>
              <a:p>
                <a:r>
                  <a:rPr lang="en-US" dirty="0"/>
                  <a:t>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an event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such an experiment is </a:t>
                </a:r>
              </a:p>
              <a:p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𝑤𝑎𝑦𝑠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h𝑎𝑝𝑝𝑒𝑛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𝑜𝑢𝑡𝑐𝑜𝑚𝑒𝑠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1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be the complementary event. Then 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be some other event. Then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40ABD-A9CC-47BB-84CF-D81B1B2A5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8"/>
              </a:xfrm>
              <a:blipFill>
                <a:blip r:embed="rId2"/>
                <a:stretch>
                  <a:fillRect l="-1043" t="-2975" r="-17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65C91-E905-4EC3-A710-8CDAA949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26947-492A-4D86-8245-BF24916E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980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>
                    <a:solidFill>
                      <a:schemeClr val="bg1"/>
                    </a:solidFill>
                  </a:rPr>
                  <a:t>Number of winning combinations: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55654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Number of winning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928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Number of winning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>
                    <a:solidFill>
                      <a:schemeClr val="bg1"/>
                    </a:solidFill>
                  </a:rPr>
                  <a:t>Probability of winning: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2000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Number of winning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/>
                  <a:t>Probability of winning: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2908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5AC-B1A3-461E-8F5E-E38B050F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pc="-100" dirty="0"/>
                  <a:t>In a lottery, 5 balls are selected at random from a collection of 53 numbered white balls, and one ball is selected at random from a collection of 42 numbered red balls. A lottery ticket lists the numbers of 5 white balls (in any order) as well as the number of the red ball. </a:t>
                </a:r>
                <a:br>
                  <a:rPr lang="en-US" spc="-100" dirty="0"/>
                </a:br>
                <a:r>
                  <a:rPr lang="en-US" spc="-100" dirty="0"/>
                  <a:t>What is the probability of winning?</a:t>
                </a:r>
                <a:br>
                  <a:rPr lang="en-US" dirty="0"/>
                </a:br>
                <a:br>
                  <a:rPr lang="en-US" sz="1200" dirty="0"/>
                </a:br>
                <a:r>
                  <a:rPr lang="en-US" dirty="0"/>
                  <a:t>Ways of choosing 5 white balls: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Ways of choosing 1 red ball: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=42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Total number of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53, 5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⋅42=120,526,770</m:t>
                    </m:r>
                  </m:oMath>
                </a14:m>
                <a:br>
                  <a:rPr lang="en-US" dirty="0"/>
                </a:br>
                <a:br>
                  <a:rPr lang="en-US" sz="1000" dirty="0"/>
                </a:br>
                <a:r>
                  <a:rPr lang="en-US" dirty="0"/>
                  <a:t>Number of winning combinations: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br>
                  <a:rPr lang="en-US" dirty="0"/>
                </a:br>
                <a:br>
                  <a:rPr lang="en-US" sz="1400" dirty="0"/>
                </a:br>
                <a:r>
                  <a:rPr lang="en-US" dirty="0"/>
                  <a:t>Probability of winning: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53, 5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⋅42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≈0.0000000083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2FF2B-FC64-4DF9-B371-BC65DF626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025"/>
                <a:ext cx="10515600" cy="5197475"/>
              </a:xfrm>
              <a:blipFill>
                <a:blip r:embed="rId2"/>
                <a:stretch>
                  <a:fillRect l="-1043" t="-1172" r="-185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4F744-2EE5-4958-BCA2-2C8B9B4F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7D8A6-E526-4B93-B434-7734C674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80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2⋅2⋅2=8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9495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2⋅2⋅2=8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7331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1198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6900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51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D8E6-2290-4198-A76A-9CA322E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ROULETTE</a:t>
            </a:r>
            <a:endParaRPr lang="en-B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70FB8-A9CC-4F90-A677-CB1ECCA4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EB5CC-0F50-4151-9941-DE52D33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American roulette: 38 sectors</a:t>
                </a:r>
              </a:p>
              <a:p>
                <a:pPr lvl="1"/>
                <a:r>
                  <a:rPr lang="en-US" dirty="0"/>
                  <a:t>18 red</a:t>
                </a:r>
              </a:p>
              <a:p>
                <a:pPr lvl="1"/>
                <a:r>
                  <a:rPr lang="en-US" dirty="0"/>
                  <a:t>18 black</a:t>
                </a:r>
              </a:p>
              <a:p>
                <a:pPr lvl="1"/>
                <a:r>
                  <a:rPr lang="en-US" dirty="0"/>
                  <a:t>2 green (0 and 00)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What is the probability to win if you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Bet on red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Bet on black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1"/>
                    </a:solidFill>
                  </a:rPr>
                  <a:t>Bet on green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  <a:blipFill>
                <a:blip r:embed="rId2"/>
                <a:stretch>
                  <a:fillRect l="-1318" t="-16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51A339F-DF4B-4D91-AF6F-A6A41E158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963" t="25463" r="45404" b="29058"/>
          <a:stretch/>
        </p:blipFill>
        <p:spPr>
          <a:xfrm>
            <a:off x="7115174" y="1774909"/>
            <a:ext cx="4238626" cy="44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2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057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3/8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73320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379265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5011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different families with 2 boys and 2 girls</a:t>
                </a:r>
                <a:r>
                  <a:rPr lang="en-US" b="0" i="1" dirty="0">
                    <a:solidFill>
                      <a:schemeClr val="bg1"/>
                    </a:solidFill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6516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dirty="0"/>
                  <a:t>different families with 2 boys and 2 girls</a:t>
                </a:r>
                <a:r>
                  <a:rPr lang="en-US" b="0" i="1" dirty="0"/>
                  <a:t> </a:t>
                </a:r>
                <a:br>
                  <a:rPr lang="en-US" b="0" i="1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3492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dirty="0"/>
                  <a:t>different families with 2 boys and 2 girls</a:t>
                </a:r>
                <a:r>
                  <a:rPr lang="en-US" b="0" i="1" dirty="0"/>
                  <a:t> </a:t>
                </a:r>
                <a:br>
                  <a:rPr lang="en-US" b="0" i="1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3/4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1210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0DA1-62EB-44FC-B908-6E3B9D36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Boys and girls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Assuming equal outcomes, calculate the probability that 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3-child family, there are 2 boys and 1 girl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=2⋅2⋅2=8</m:t>
                    </m:r>
                  </m:oMath>
                </a14:m>
                <a:r>
                  <a:rPr lang="en-US" dirty="0"/>
                  <a:t> possible 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⋅1⋅1⋅1=3</m:t>
                    </m:r>
                  </m:oMath>
                </a14:m>
                <a:r>
                  <a:rPr lang="en-US" dirty="0"/>
                  <a:t> different families with 2 boys and 1 girl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in a 4-child family, there are 2 boys and 2 girls</a:t>
                </a:r>
                <a:br>
                  <a:rPr lang="en-US" i="1" dirty="0"/>
                </a:br>
                <a:br>
                  <a:rPr lang="en-US" sz="140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br>
                  <a:rPr lang="en-US" b="0" i="1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dirty="0"/>
                  <a:t>different families with 2 boys and 2 girls</a:t>
                </a:r>
                <a:r>
                  <a:rPr lang="en-US" b="0" i="1" dirty="0"/>
                  <a:t> </a:t>
                </a:r>
                <a:br>
                  <a:rPr lang="en-US" b="0" i="1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=3/8</m:t>
                    </m:r>
                  </m:oMath>
                </a14:m>
                <a:br>
                  <a:rPr lang="en-US" dirty="0"/>
                </a:b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5233A-7AD2-434C-ACBD-D72898047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4474"/>
                <a:ext cx="10515600" cy="4841875"/>
              </a:xfrm>
              <a:blipFill>
                <a:blip r:embed="rId2"/>
                <a:stretch>
                  <a:fillRect l="-1043" t="-213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CA387-C40C-41A3-8B67-576F72E3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4BB2-6B4E-4B9D-AEBC-DF3C0319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6526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don’t contain 7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2360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don’t contain 7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156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D8E6-2290-4198-A76A-9CA322E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ROULETTE</a:t>
            </a:r>
            <a:endParaRPr lang="en-B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70FB8-A9CC-4F90-A677-CB1ECCA4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EB5CC-0F50-4151-9941-DE52D33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American roulette: 38 sectors</a:t>
                </a:r>
              </a:p>
              <a:p>
                <a:pPr lvl="1"/>
                <a:r>
                  <a:rPr lang="en-US" dirty="0"/>
                  <a:t>18 red</a:t>
                </a:r>
              </a:p>
              <a:p>
                <a:pPr lvl="1"/>
                <a:r>
                  <a:rPr lang="en-US" dirty="0"/>
                  <a:t>18 black</a:t>
                </a:r>
              </a:p>
              <a:p>
                <a:pPr lvl="1"/>
                <a:r>
                  <a:rPr lang="en-US" dirty="0"/>
                  <a:t>2 green (0 and 00)</a:t>
                </a:r>
              </a:p>
              <a:p>
                <a:r>
                  <a:rPr lang="en-US" sz="2400" dirty="0"/>
                  <a:t>What is the probability to win if you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red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black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green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  <a:blipFill>
                <a:blip r:embed="rId2"/>
                <a:stretch>
                  <a:fillRect l="-1318" t="-16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51A339F-DF4B-4D91-AF6F-A6A41E158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963" t="25463" r="45404" b="29058"/>
          <a:stretch/>
        </p:blipFill>
        <p:spPr>
          <a:xfrm>
            <a:off x="7115174" y="1774909"/>
            <a:ext cx="4238626" cy="44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83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don’t contain 7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6679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9+8⋅9+1=82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don’t contain 7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3064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1004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82/101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2919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1923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9837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5724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43652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/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0475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/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991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D8E6-2290-4198-A76A-9CA322E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ROULETTE</a:t>
            </a:r>
            <a:endParaRPr lang="en-B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70FB8-A9CC-4F90-A677-CB1ECCA4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EB5CC-0F50-4151-9941-DE52D33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American roulette: 38 sectors</a:t>
                </a:r>
              </a:p>
              <a:p>
                <a:pPr lvl="1"/>
                <a:r>
                  <a:rPr lang="en-US" dirty="0"/>
                  <a:t>18 red</a:t>
                </a:r>
              </a:p>
              <a:p>
                <a:pPr lvl="1"/>
                <a:r>
                  <a:rPr lang="en-US" dirty="0"/>
                  <a:t>18 black</a:t>
                </a:r>
              </a:p>
              <a:p>
                <a:pPr lvl="1"/>
                <a:r>
                  <a:rPr lang="en-US" dirty="0"/>
                  <a:t>2 green (0 and 00)</a:t>
                </a:r>
              </a:p>
              <a:p>
                <a:r>
                  <a:rPr lang="en-US" sz="2400" dirty="0"/>
                  <a:t>What is the probability to win if you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red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black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green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  <a:blipFill>
                <a:blip r:embed="rId2"/>
                <a:stretch>
                  <a:fillRect l="-1318" t="-16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51A339F-DF4B-4D91-AF6F-A6A41E158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963" t="25463" r="45404" b="29058"/>
          <a:stretch/>
        </p:blipFill>
        <p:spPr>
          <a:xfrm>
            <a:off x="7115174" y="1774909"/>
            <a:ext cx="4238626" cy="44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941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6A01-2394-49BB-99C5-B070F022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</p:spPr>
            <p:txBody>
              <a:bodyPr/>
              <a:lstStyle/>
              <a:p>
                <a:pPr fontAlgn="base"/>
                <a:r>
                  <a:rPr lang="en-US" dirty="0"/>
                  <a:t>A computer is generating a random number between 0 and 100. What is the probability that …</a:t>
                </a:r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doesn’t contain digit 7?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=9+8⋅9+1=82</m:t>
                    </m:r>
                  </m:oMath>
                </a14:m>
                <a:r>
                  <a:rPr lang="en-US" dirty="0"/>
                  <a:t> numbers don’t contain 7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=82/101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≈0.81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fontAlgn="base">
                  <a:lnSpc>
                    <a:spcPct val="100000"/>
                  </a:lnSpc>
                </a:pPr>
                <a:r>
                  <a:rPr lang="en-US" b="1" dirty="0"/>
                  <a:t>… it contains unique digits (e.g., 123 but 111)?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=101</m:t>
                    </m:r>
                  </m:oMath>
                </a14:m>
                <a:r>
                  <a:rPr lang="en-US" dirty="0"/>
                  <a:t> different numbers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10+9⋅9=91</m:t>
                    </m:r>
                  </m:oMath>
                </a14:m>
                <a:r>
                  <a:rPr lang="en-US" dirty="0"/>
                  <a:t> numbers with unique digits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/101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E8C6B-F838-4DE6-BC2C-4198BA5F1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2"/>
                <a:ext cx="10515600" cy="4713287"/>
              </a:xfrm>
              <a:blipFill>
                <a:blip r:embed="rId2"/>
                <a:stretch>
                  <a:fillRect l="-10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719CA-3510-41AA-A236-1EAC142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8D68-2DBF-4869-A9B3-F8D4DF20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1616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8542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403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434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4!⋅7!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48380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7973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3136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4029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8271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possible permutations of 10 kids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061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D8E6-2290-4198-A76A-9CA322E5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ROULETTE</a:t>
            </a:r>
            <a:endParaRPr lang="en-B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70FB8-A9CC-4F90-A677-CB1ECCA4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EB5CC-0F50-4151-9941-DE52D337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American roulette: 38 sectors</a:t>
                </a:r>
              </a:p>
              <a:p>
                <a:pPr lvl="1"/>
                <a:r>
                  <a:rPr lang="en-US" dirty="0"/>
                  <a:t>18 red</a:t>
                </a:r>
              </a:p>
              <a:p>
                <a:pPr lvl="1"/>
                <a:r>
                  <a:rPr lang="en-US" dirty="0"/>
                  <a:t>18 black</a:t>
                </a:r>
              </a:p>
              <a:p>
                <a:pPr lvl="1"/>
                <a:r>
                  <a:rPr lang="en-US" dirty="0"/>
                  <a:t>2 green (0 and 00)</a:t>
                </a:r>
              </a:p>
              <a:p>
                <a:r>
                  <a:rPr lang="en-US" sz="2400" dirty="0"/>
                  <a:t>What is the probability to win if you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red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black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=18/38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≈0.474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Bet on green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=2/38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FDB12FB-F479-4A90-9CFE-9E436A02D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6010275" cy="4665661"/>
              </a:xfrm>
              <a:blipFill>
                <a:blip r:embed="rId2"/>
                <a:stretch>
                  <a:fillRect l="-1318" t="-16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51A339F-DF4B-4D91-AF6F-A6A41E158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963" t="25463" r="45404" b="29058"/>
          <a:stretch/>
        </p:blipFill>
        <p:spPr>
          <a:xfrm>
            <a:off x="7115174" y="1774909"/>
            <a:ext cx="4238626" cy="44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6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057389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4!⋅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pc="-100" dirty="0">
                    <a:solidFill>
                      <a:schemeClr val="bg1"/>
                    </a:solidFill>
                  </a:rPr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7450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/>
                  <a:t> </a:t>
                </a:r>
                <a:r>
                  <a:rPr lang="en-US" spc="-100" dirty="0"/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99012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/>
                  <a:t> </a:t>
                </a:r>
                <a:r>
                  <a:rPr lang="en-US" spc="-100" dirty="0"/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76069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4FB1-CC14-4299-8C53-444F0733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picture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At school, 4 girls and 6 boys are lining up for a class picture in a random order. What is the probability that …</a:t>
                </a:r>
                <a:endParaRPr lang="ru-RU" dirty="0"/>
              </a:p>
              <a:p>
                <a:pPr fontAlgn="base"/>
                <a:r>
                  <a:rPr lang="en-US" b="1" dirty="0"/>
                  <a:t>… all girls are standing next to each other?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=4!⋅7!</m:t>
                    </m:r>
                  </m:oMath>
                </a14:m>
                <a:r>
                  <a:rPr lang="en-US" dirty="0"/>
                  <a:t> possible permutations where girls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4!7!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≈0.033</m:t>
                    </m:r>
                  </m:oMath>
                </a14:m>
                <a:endParaRPr lang="ru-RU" dirty="0"/>
              </a:p>
              <a:p>
                <a:pPr fontAlgn="base"/>
                <a:r>
                  <a:rPr lang="en-US" b="1" spc="-100" dirty="0"/>
                  <a:t>… all the girls are next to each other and all the boys as well?</a:t>
                </a:r>
                <a:br>
                  <a:rPr lang="en-US" b="1" spc="-1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=10!</m:t>
                    </m:r>
                  </m:oMath>
                </a14:m>
                <a:r>
                  <a:rPr lang="en-US" dirty="0"/>
                  <a:t> possible permutations of 10 kids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=4!⋅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⋅2!</m:t>
                    </m:r>
                  </m:oMath>
                </a14:m>
                <a:r>
                  <a:rPr lang="en-US" dirty="0"/>
                  <a:t> </a:t>
                </a:r>
                <a:r>
                  <a:rPr lang="en-US" spc="-100" dirty="0"/>
                  <a:t>permutations where girls are together and boys are together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4!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2!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10!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096</m:t>
                    </m:r>
                  </m:oMath>
                </a14:m>
                <a:endParaRPr lang="en-US" b="1" spc="-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E1F5C-2202-45A9-BDCC-6FB761690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8275"/>
                <a:ext cx="10915650" cy="5029199"/>
              </a:xfrm>
              <a:blipFill>
                <a:blip r:embed="rId2"/>
                <a:stretch>
                  <a:fillRect l="-1006" t="-2182" r="-11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968C2-09F9-45A2-829E-0AB7E1849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858AB-A240-4FED-9673-DA166F16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280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A22F-D987-4B02-92E5-D4948A55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that a integer between 1 and 100 is divisible by 3 or 7?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=0.43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28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72794-3A44-495C-A139-85B028E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B4A2-9EB3-4C60-8B52-24F04E9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3718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A22F-D987-4B02-92E5-D4948A55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that a integer between 1 and 100 is divisible by 3 or 7?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=0.43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28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72794-3A44-495C-A139-85B028E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B4A2-9EB3-4C60-8B52-24F04E9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205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A22F-D987-4B02-92E5-D4948A55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that a integer between 1 and 100 is divisible by 3 or 7?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=0.43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28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72794-3A44-495C-A139-85B028E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B4A2-9EB3-4C60-8B52-24F04E9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69322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A22F-D987-4B02-92E5-D4948A55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What is the probability that a integer between 1 and 100 is divisible by 3 or 7?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=0.43</m:t>
                      </m:r>
                    </m:oMath>
                  </m:oMathPara>
                </a14:m>
                <a:endParaRPr lang="en-US" sz="3200" dirty="0"/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FCFD3-731A-4A21-AD9B-B58584679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3"/>
                <a:ext cx="10515600" cy="4533900"/>
              </a:xfrm>
              <a:blipFill>
                <a:blip r:embed="rId2"/>
                <a:stretch>
                  <a:fillRect l="-1333" t="-282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72794-3A44-495C-A139-85B028E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8B4A2-9EB3-4C60-8B52-24F04E9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523683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E628-6E83-4650-A3E4-BFB7FDAA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dirty="0"/>
                  <a:t>You are distributing 15 candies among 7 kids. What is the probability that each kid gets at least one candy?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Combinations with repetitions: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candies = ‘balls’, 		kids = ‘colors’, ‘categories’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15+7−1,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54264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+7−1, 7−1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=3003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ways to distribute candies so that each kid gets at least one.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14, 6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21, 6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3003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54264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0.055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DC7DE1-58AF-48BE-B346-E9EA4FCC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7326"/>
                <a:ext cx="10515600" cy="4981574"/>
              </a:xfrm>
              <a:blipFill>
                <a:blip r:embed="rId2"/>
                <a:stretch>
                  <a:fillRect l="-1043" t="-2693" r="-4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BBCEE-5A18-4900-B5E8-87D3D027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798C3-6180-4040-8958-4FC8E83F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842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11993</Words>
  <Application>Microsoft Office PowerPoint</Application>
  <PresentationFormat>Widescreen</PresentationFormat>
  <Paragraphs>923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Arial</vt:lpstr>
      <vt:lpstr>Calibri</vt:lpstr>
      <vt:lpstr>Cambria Math</vt:lpstr>
      <vt:lpstr>Gill Sans Nova</vt:lpstr>
      <vt:lpstr>Office Theme</vt:lpstr>
      <vt:lpstr>ELEMENTARY COMBINATORICS &amp; PROBABILITY</vt:lpstr>
      <vt:lpstr>Last time</vt:lpstr>
      <vt:lpstr>TODAY</vt:lpstr>
      <vt:lpstr>Warm-up</vt:lpstr>
      <vt:lpstr>Probability of an event</vt:lpstr>
      <vt:lpstr>ROULETTE</vt:lpstr>
      <vt:lpstr>ROULETTE</vt:lpstr>
      <vt:lpstr>ROULETTE</vt:lpstr>
      <vt:lpstr>ROULETTE</vt:lpstr>
      <vt:lpstr>ROULETTE</vt:lpstr>
      <vt:lpstr>Problem set 6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Balls from a bowl</vt:lpstr>
      <vt:lpstr>Rolling dice</vt:lpstr>
      <vt:lpstr>Rolling dice</vt:lpstr>
      <vt:lpstr>Rolling dice</vt:lpstr>
      <vt:lpstr>Rolling dice</vt:lpstr>
      <vt:lpstr>Rolling dice</vt:lpstr>
      <vt:lpstr>Rolling dice</vt:lpstr>
      <vt:lpstr>lottery</vt:lpstr>
      <vt:lpstr>lottery</vt:lpstr>
      <vt:lpstr>lottery</vt:lpstr>
      <vt:lpstr>lottery</vt:lpstr>
      <vt:lpstr>lottery</vt:lpstr>
      <vt:lpstr>lottery</vt:lpstr>
      <vt:lpstr>lottery</vt:lpstr>
      <vt:lpstr>lottery</vt:lpstr>
      <vt:lpstr>lottery</vt:lpstr>
      <vt:lpstr>lottery</vt:lpstr>
      <vt:lpstr>lottery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Boys and girls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Random number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Class picture</vt:lpstr>
      <vt:lpstr>numbers</vt:lpstr>
      <vt:lpstr>numbers</vt:lpstr>
      <vt:lpstr>numbers</vt:lpstr>
      <vt:lpstr>numbers</vt:lpstr>
      <vt:lpstr>candies</vt:lpstr>
      <vt:lpstr>candies</vt:lpstr>
      <vt:lpstr>candies</vt:lpstr>
      <vt:lpstr>candies</vt:lpstr>
      <vt:lpstr>candies</vt:lpstr>
      <vt:lpstr>candies</vt:lpstr>
      <vt:lpstr>candies</vt:lpstr>
      <vt:lpstr>candies</vt:lpstr>
      <vt:lpstr>Probability  as limiting frequency</vt:lpstr>
      <vt:lpstr>More examples</vt:lpstr>
      <vt:lpstr>Playing cards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  <vt:lpstr>poker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COMBINATORICS &amp; PROBABILITY</dc:title>
  <dc:creator>Evgenia Korneva</dc:creator>
  <cp:lastModifiedBy>Evgenia Korneva</cp:lastModifiedBy>
  <cp:revision>4</cp:revision>
  <dcterms:created xsi:type="dcterms:W3CDTF">2021-03-12T15:09:59Z</dcterms:created>
  <dcterms:modified xsi:type="dcterms:W3CDTF">2021-03-24T11:28:45Z</dcterms:modified>
</cp:coreProperties>
</file>